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0"/>
  </p:notesMasterIdLst>
  <p:sldIdLst>
    <p:sldId id="256" r:id="rId2"/>
    <p:sldId id="257" r:id="rId3"/>
    <p:sldId id="263" r:id="rId4"/>
    <p:sldId id="258" r:id="rId5"/>
    <p:sldId id="259" r:id="rId6"/>
    <p:sldId id="260" r:id="rId7"/>
    <p:sldId id="261" r:id="rId8"/>
    <p:sldId id="262" r:id="rId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D6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84"/>
    <p:restoredTop sz="94694"/>
  </p:normalViewPr>
  <p:slideViewPr>
    <p:cSldViewPr snapToGrid="0">
      <p:cViewPr>
        <p:scale>
          <a:sx n="160" d="100"/>
          <a:sy n="160" d="100"/>
        </p:scale>
        <p:origin x="672"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6B88B-6FB7-48B1-A234-E4746A3DCEF3}"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0D6A569C-6870-4490-91C7-33446D4999A4}">
      <dgm:prSet/>
      <dgm:spPr>
        <a:solidFill>
          <a:schemeClr val="accent1">
            <a:lumMod val="75000"/>
          </a:schemeClr>
        </a:solidFill>
        <a:ln>
          <a:solidFill>
            <a:schemeClr val="accent1">
              <a:lumMod val="75000"/>
            </a:schemeClr>
          </a:solidFill>
        </a:ln>
      </dgm:spPr>
      <dgm:t>
        <a:bodyPr/>
        <a:lstStyle/>
        <a:p>
          <a:r>
            <a:rPr lang="en-US" b="0" i="0" dirty="0"/>
            <a:t>Modern dining experiences are increasingly characterized by the diversity of dietary preferences, health considerations, and individual tastes. Traditional menus often lack the granularity required to cater to unique dietary restrictions, leading to a tedious and time-consuming process of deciphering suitable options.</a:t>
          </a:r>
          <a:endParaRPr lang="en-US" dirty="0"/>
        </a:p>
      </dgm:t>
    </dgm:pt>
    <dgm:pt modelId="{2FE029E4-B9A5-4BAD-A4EB-51013DE90E28}" type="parTrans" cxnId="{29077527-8B59-4332-ABBB-139FA09A2444}">
      <dgm:prSet/>
      <dgm:spPr/>
      <dgm:t>
        <a:bodyPr/>
        <a:lstStyle/>
        <a:p>
          <a:endParaRPr lang="en-US"/>
        </a:p>
      </dgm:t>
    </dgm:pt>
    <dgm:pt modelId="{DCE8AD25-4B25-4EA2-B034-3B8EAA418109}" type="sibTrans" cxnId="{29077527-8B59-4332-ABBB-139FA09A2444}">
      <dgm:prSet/>
      <dgm:spPr>
        <a:solidFill>
          <a:schemeClr val="accent5">
            <a:lumMod val="20000"/>
            <a:lumOff val="80000"/>
            <a:alpha val="90000"/>
          </a:schemeClr>
        </a:solidFill>
        <a:ln>
          <a:solidFill>
            <a:schemeClr val="accent1">
              <a:lumMod val="20000"/>
              <a:lumOff val="80000"/>
              <a:alpha val="90000"/>
            </a:schemeClr>
          </a:solidFill>
        </a:ln>
      </dgm:spPr>
      <dgm:t>
        <a:bodyPr/>
        <a:lstStyle/>
        <a:p>
          <a:endParaRPr lang="en-US"/>
        </a:p>
      </dgm:t>
    </dgm:pt>
    <dgm:pt modelId="{C6849F9C-623B-4270-AB87-718730766D61}">
      <dgm:prSet/>
      <dgm:spPr>
        <a:solidFill>
          <a:schemeClr val="tx2">
            <a:lumMod val="60000"/>
            <a:lumOff val="40000"/>
          </a:schemeClr>
        </a:solidFill>
      </dgm:spPr>
      <dgm:t>
        <a:bodyPr/>
        <a:lstStyle/>
        <a:p>
          <a:r>
            <a:rPr lang="en-US"/>
            <a:t>Our research is motivated by the need to bridge the gap between generic menus and specific nutritional requirements, and it strives to enable consumers to make informed decisions effortlessly. The proposed tool employs cutting-edge technologies, including menu APIs, Optical Character Recognition (OCR) techniques such as AWS textract, and natural language processing (NLP).</a:t>
          </a:r>
        </a:p>
      </dgm:t>
    </dgm:pt>
    <dgm:pt modelId="{EC50F316-2B17-448C-9B6F-F1AA7D167095}" type="parTrans" cxnId="{89208EFB-172C-41E5-A2E7-90ACB4609BC3}">
      <dgm:prSet/>
      <dgm:spPr/>
      <dgm:t>
        <a:bodyPr/>
        <a:lstStyle/>
        <a:p>
          <a:endParaRPr lang="en-US"/>
        </a:p>
      </dgm:t>
    </dgm:pt>
    <dgm:pt modelId="{D6D8A778-483E-4C70-A72D-70DF8D400EB9}" type="sibTrans" cxnId="{89208EFB-172C-41E5-A2E7-90ACB4609BC3}">
      <dgm:prSet/>
      <dgm:spPr/>
      <dgm:t>
        <a:bodyPr/>
        <a:lstStyle/>
        <a:p>
          <a:endParaRPr lang="en-US"/>
        </a:p>
      </dgm:t>
    </dgm:pt>
    <dgm:pt modelId="{A7AF9ACE-2D67-A247-9843-52B45C922C94}" type="pres">
      <dgm:prSet presAssocID="{05A6B88B-6FB7-48B1-A234-E4746A3DCEF3}" presName="outerComposite" presStyleCnt="0">
        <dgm:presLayoutVars>
          <dgm:chMax val="5"/>
          <dgm:dir/>
          <dgm:resizeHandles val="exact"/>
        </dgm:presLayoutVars>
      </dgm:prSet>
      <dgm:spPr/>
    </dgm:pt>
    <dgm:pt modelId="{50E84B3E-4F5E-704C-A4D1-7B7F846EF8FF}" type="pres">
      <dgm:prSet presAssocID="{05A6B88B-6FB7-48B1-A234-E4746A3DCEF3}" presName="dummyMaxCanvas" presStyleCnt="0">
        <dgm:presLayoutVars/>
      </dgm:prSet>
      <dgm:spPr/>
    </dgm:pt>
    <dgm:pt modelId="{0C51ABBF-68B8-FD44-A920-58C5121E23AF}" type="pres">
      <dgm:prSet presAssocID="{05A6B88B-6FB7-48B1-A234-E4746A3DCEF3}" presName="TwoNodes_1" presStyleLbl="node1" presStyleIdx="0" presStyleCnt="2" custScaleX="105450">
        <dgm:presLayoutVars>
          <dgm:bulletEnabled val="1"/>
        </dgm:presLayoutVars>
      </dgm:prSet>
      <dgm:spPr/>
    </dgm:pt>
    <dgm:pt modelId="{23289A7C-625B-BC4A-8F09-B502B5FE774D}" type="pres">
      <dgm:prSet presAssocID="{05A6B88B-6FB7-48B1-A234-E4746A3DCEF3}" presName="TwoNodes_2" presStyleLbl="node1" presStyleIdx="1" presStyleCnt="2">
        <dgm:presLayoutVars>
          <dgm:bulletEnabled val="1"/>
        </dgm:presLayoutVars>
      </dgm:prSet>
      <dgm:spPr/>
    </dgm:pt>
    <dgm:pt modelId="{9978C9C7-2555-794C-BCB5-6A40F0300E6B}" type="pres">
      <dgm:prSet presAssocID="{05A6B88B-6FB7-48B1-A234-E4746A3DCEF3}" presName="TwoConn_1-2" presStyleLbl="fgAccFollowNode1" presStyleIdx="0" presStyleCnt="1">
        <dgm:presLayoutVars>
          <dgm:bulletEnabled val="1"/>
        </dgm:presLayoutVars>
      </dgm:prSet>
      <dgm:spPr/>
    </dgm:pt>
    <dgm:pt modelId="{798A7918-1E90-7E45-973B-5C72C833B09D}" type="pres">
      <dgm:prSet presAssocID="{05A6B88B-6FB7-48B1-A234-E4746A3DCEF3}" presName="TwoNodes_1_text" presStyleLbl="node1" presStyleIdx="1" presStyleCnt="2">
        <dgm:presLayoutVars>
          <dgm:bulletEnabled val="1"/>
        </dgm:presLayoutVars>
      </dgm:prSet>
      <dgm:spPr/>
    </dgm:pt>
    <dgm:pt modelId="{04090CE3-2806-D343-9E45-8DBABE54E422}" type="pres">
      <dgm:prSet presAssocID="{05A6B88B-6FB7-48B1-A234-E4746A3DCEF3}" presName="TwoNodes_2_text" presStyleLbl="node1" presStyleIdx="1" presStyleCnt="2">
        <dgm:presLayoutVars>
          <dgm:bulletEnabled val="1"/>
        </dgm:presLayoutVars>
      </dgm:prSet>
      <dgm:spPr/>
    </dgm:pt>
  </dgm:ptLst>
  <dgm:cxnLst>
    <dgm:cxn modelId="{29077527-8B59-4332-ABBB-139FA09A2444}" srcId="{05A6B88B-6FB7-48B1-A234-E4746A3DCEF3}" destId="{0D6A569C-6870-4490-91C7-33446D4999A4}" srcOrd="0" destOrd="0" parTransId="{2FE029E4-B9A5-4BAD-A4EB-51013DE90E28}" sibTransId="{DCE8AD25-4B25-4EA2-B034-3B8EAA418109}"/>
    <dgm:cxn modelId="{A8A90844-14FD-624B-9ACD-386044132745}" type="presOf" srcId="{C6849F9C-623B-4270-AB87-718730766D61}" destId="{04090CE3-2806-D343-9E45-8DBABE54E422}" srcOrd="1" destOrd="0" presId="urn:microsoft.com/office/officeart/2005/8/layout/vProcess5"/>
    <dgm:cxn modelId="{F6F0694A-8DCB-BF44-A3CB-761474468EF7}" type="presOf" srcId="{DCE8AD25-4B25-4EA2-B034-3B8EAA418109}" destId="{9978C9C7-2555-794C-BCB5-6A40F0300E6B}" srcOrd="0" destOrd="0" presId="urn:microsoft.com/office/officeart/2005/8/layout/vProcess5"/>
    <dgm:cxn modelId="{97244F5D-C456-EC4F-A8D6-893843D43E1F}" type="presOf" srcId="{0D6A569C-6870-4490-91C7-33446D4999A4}" destId="{798A7918-1E90-7E45-973B-5C72C833B09D}" srcOrd="1" destOrd="0" presId="urn:microsoft.com/office/officeart/2005/8/layout/vProcess5"/>
    <dgm:cxn modelId="{958B785F-584F-AD4E-9C10-AA80CBBBB413}" type="presOf" srcId="{05A6B88B-6FB7-48B1-A234-E4746A3DCEF3}" destId="{A7AF9ACE-2D67-A247-9843-52B45C922C94}" srcOrd="0" destOrd="0" presId="urn:microsoft.com/office/officeart/2005/8/layout/vProcess5"/>
    <dgm:cxn modelId="{22956483-1C1F-0F42-B242-1E81AECE029A}" type="presOf" srcId="{0D6A569C-6870-4490-91C7-33446D4999A4}" destId="{0C51ABBF-68B8-FD44-A920-58C5121E23AF}" srcOrd="0" destOrd="0" presId="urn:microsoft.com/office/officeart/2005/8/layout/vProcess5"/>
    <dgm:cxn modelId="{1F2C18DE-70B2-284E-A147-E2FE7466DC99}" type="presOf" srcId="{C6849F9C-623B-4270-AB87-718730766D61}" destId="{23289A7C-625B-BC4A-8F09-B502B5FE774D}" srcOrd="0" destOrd="0" presId="urn:microsoft.com/office/officeart/2005/8/layout/vProcess5"/>
    <dgm:cxn modelId="{89208EFB-172C-41E5-A2E7-90ACB4609BC3}" srcId="{05A6B88B-6FB7-48B1-A234-E4746A3DCEF3}" destId="{C6849F9C-623B-4270-AB87-718730766D61}" srcOrd="1" destOrd="0" parTransId="{EC50F316-2B17-448C-9B6F-F1AA7D167095}" sibTransId="{D6D8A778-483E-4C70-A72D-70DF8D400EB9}"/>
    <dgm:cxn modelId="{0F9C3437-18C9-214E-A323-A0C0FFF7CAE6}" type="presParOf" srcId="{A7AF9ACE-2D67-A247-9843-52B45C922C94}" destId="{50E84B3E-4F5E-704C-A4D1-7B7F846EF8FF}" srcOrd="0" destOrd="0" presId="urn:microsoft.com/office/officeart/2005/8/layout/vProcess5"/>
    <dgm:cxn modelId="{F41B5F9F-94CB-3441-B4A9-26510880CE25}" type="presParOf" srcId="{A7AF9ACE-2D67-A247-9843-52B45C922C94}" destId="{0C51ABBF-68B8-FD44-A920-58C5121E23AF}" srcOrd="1" destOrd="0" presId="urn:microsoft.com/office/officeart/2005/8/layout/vProcess5"/>
    <dgm:cxn modelId="{89C9316D-6985-C64C-9590-5C9A9DEB56C4}" type="presParOf" srcId="{A7AF9ACE-2D67-A247-9843-52B45C922C94}" destId="{23289A7C-625B-BC4A-8F09-B502B5FE774D}" srcOrd="2" destOrd="0" presId="urn:microsoft.com/office/officeart/2005/8/layout/vProcess5"/>
    <dgm:cxn modelId="{23617DF5-DDD0-084D-92DF-3F1DDB03B657}" type="presParOf" srcId="{A7AF9ACE-2D67-A247-9843-52B45C922C94}" destId="{9978C9C7-2555-794C-BCB5-6A40F0300E6B}" srcOrd="3" destOrd="0" presId="urn:microsoft.com/office/officeart/2005/8/layout/vProcess5"/>
    <dgm:cxn modelId="{01A938C7-C15E-534E-9837-4F7A36C3C85D}" type="presParOf" srcId="{A7AF9ACE-2D67-A247-9843-52B45C922C94}" destId="{798A7918-1E90-7E45-973B-5C72C833B09D}" srcOrd="4" destOrd="0" presId="urn:microsoft.com/office/officeart/2005/8/layout/vProcess5"/>
    <dgm:cxn modelId="{53967AC8-F121-5B4C-A5EA-0D299CBC26A1}" type="presParOf" srcId="{A7AF9ACE-2D67-A247-9843-52B45C922C94}" destId="{04090CE3-2806-D343-9E45-8DBABE54E422}" srcOrd="5"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9863A7-734F-4B97-9E87-77DC4EBF820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579CE7F-7AE6-45EB-91AC-5E88747902E1}">
      <dgm:prSet/>
      <dgm:spPr/>
      <dgm:t>
        <a:bodyPr/>
        <a:lstStyle/>
        <a:p>
          <a:pPr>
            <a:lnSpc>
              <a:spcPct val="100000"/>
            </a:lnSpc>
          </a:pPr>
          <a:r>
            <a:rPr lang="en-US"/>
            <a:t>People with special dietary restrictions due to health condition or religion, </a:t>
          </a:r>
        </a:p>
      </dgm:t>
    </dgm:pt>
    <dgm:pt modelId="{34DC27F6-28C2-467D-B849-D6C80360BC8D}" type="parTrans" cxnId="{ACEA4986-1463-4CAD-A801-9602106B10C9}">
      <dgm:prSet/>
      <dgm:spPr/>
      <dgm:t>
        <a:bodyPr/>
        <a:lstStyle/>
        <a:p>
          <a:endParaRPr lang="en-US"/>
        </a:p>
      </dgm:t>
    </dgm:pt>
    <dgm:pt modelId="{3AA57F84-26D0-4A29-92CC-CAB7CAFE9E16}" type="sibTrans" cxnId="{ACEA4986-1463-4CAD-A801-9602106B10C9}">
      <dgm:prSet/>
      <dgm:spPr/>
      <dgm:t>
        <a:bodyPr/>
        <a:lstStyle/>
        <a:p>
          <a:endParaRPr lang="en-US"/>
        </a:p>
      </dgm:t>
    </dgm:pt>
    <dgm:pt modelId="{FD7BFCD4-1A11-44AC-BEC0-42ED8E906C35}">
      <dgm:prSet/>
      <dgm:spPr/>
      <dgm:t>
        <a:bodyPr/>
        <a:lstStyle/>
        <a:p>
          <a:pPr>
            <a:lnSpc>
              <a:spcPct val="100000"/>
            </a:lnSpc>
          </a:pPr>
          <a:r>
            <a:rPr lang="en-US"/>
            <a:t>People with personal preferences or nutrition goals </a:t>
          </a:r>
        </a:p>
      </dgm:t>
    </dgm:pt>
    <dgm:pt modelId="{016658A0-7038-4387-864F-E5BBC6A526F8}" type="parTrans" cxnId="{E0F59C83-CF47-45EC-8E75-C4A01D3F441B}">
      <dgm:prSet/>
      <dgm:spPr/>
      <dgm:t>
        <a:bodyPr/>
        <a:lstStyle/>
        <a:p>
          <a:endParaRPr lang="en-US"/>
        </a:p>
      </dgm:t>
    </dgm:pt>
    <dgm:pt modelId="{47721E5A-52FD-4793-92EA-91EF4AC65284}" type="sibTrans" cxnId="{E0F59C83-CF47-45EC-8E75-C4A01D3F441B}">
      <dgm:prSet/>
      <dgm:spPr/>
      <dgm:t>
        <a:bodyPr/>
        <a:lstStyle/>
        <a:p>
          <a:endParaRPr lang="en-US"/>
        </a:p>
      </dgm:t>
    </dgm:pt>
    <dgm:pt modelId="{22E47CCF-8D13-45BE-8451-318684110268}">
      <dgm:prSet/>
      <dgm:spPr/>
      <dgm:t>
        <a:bodyPr/>
        <a:lstStyle/>
        <a:p>
          <a:pPr>
            <a:lnSpc>
              <a:spcPct val="100000"/>
            </a:lnSpc>
          </a:pPr>
          <a:r>
            <a:rPr lang="en-US"/>
            <a:t>People who don’t want to spend time reading long menus when ordering food</a:t>
          </a:r>
        </a:p>
      </dgm:t>
    </dgm:pt>
    <dgm:pt modelId="{9D190F57-551C-4B6B-8B0D-5624BB5881D4}" type="parTrans" cxnId="{D2008A6D-D97E-4562-8015-C5C8988B07A7}">
      <dgm:prSet/>
      <dgm:spPr/>
      <dgm:t>
        <a:bodyPr/>
        <a:lstStyle/>
        <a:p>
          <a:endParaRPr lang="en-US"/>
        </a:p>
      </dgm:t>
    </dgm:pt>
    <dgm:pt modelId="{DA5E3C06-C7A5-479A-8DAB-07D94E5D232D}" type="sibTrans" cxnId="{D2008A6D-D97E-4562-8015-C5C8988B07A7}">
      <dgm:prSet/>
      <dgm:spPr/>
      <dgm:t>
        <a:bodyPr/>
        <a:lstStyle/>
        <a:p>
          <a:endParaRPr lang="en-US"/>
        </a:p>
      </dgm:t>
    </dgm:pt>
    <dgm:pt modelId="{6E526716-EF6B-440F-AF0F-75AA2292AA2C}">
      <dgm:prSet/>
      <dgm:spPr/>
      <dgm:t>
        <a:bodyPr/>
        <a:lstStyle/>
        <a:p>
          <a:pPr>
            <a:lnSpc>
              <a:spcPct val="100000"/>
            </a:lnSpc>
          </a:pPr>
          <a:r>
            <a:rPr lang="en-US"/>
            <a:t>People who want help picking restaurants that provides the dishes they like</a:t>
          </a:r>
        </a:p>
      </dgm:t>
    </dgm:pt>
    <dgm:pt modelId="{ACCCC2EB-DA41-4EF9-A202-187E8DD97605}" type="parTrans" cxnId="{405696EF-2C6E-440C-8B81-A3DEB7BE3FEE}">
      <dgm:prSet/>
      <dgm:spPr/>
      <dgm:t>
        <a:bodyPr/>
        <a:lstStyle/>
        <a:p>
          <a:endParaRPr lang="en-US"/>
        </a:p>
      </dgm:t>
    </dgm:pt>
    <dgm:pt modelId="{12BA6DD6-08A0-495C-A281-B217C3198D5E}" type="sibTrans" cxnId="{405696EF-2C6E-440C-8B81-A3DEB7BE3FEE}">
      <dgm:prSet/>
      <dgm:spPr/>
      <dgm:t>
        <a:bodyPr/>
        <a:lstStyle/>
        <a:p>
          <a:endParaRPr lang="en-US"/>
        </a:p>
      </dgm:t>
    </dgm:pt>
    <dgm:pt modelId="{0319FF90-D8ED-8544-9EB6-9FBCD4DC8AAE}" type="pres">
      <dgm:prSet presAssocID="{7D9863A7-734F-4B97-9E87-77DC4EBF8206}" presName="root" presStyleCnt="0">
        <dgm:presLayoutVars>
          <dgm:dir/>
          <dgm:resizeHandles val="exact"/>
        </dgm:presLayoutVars>
      </dgm:prSet>
      <dgm:spPr/>
    </dgm:pt>
    <dgm:pt modelId="{61FDD86F-8B97-C948-9FB1-4365327A871D}" type="pres">
      <dgm:prSet presAssocID="{4579CE7F-7AE6-45EB-91AC-5E88747902E1}" presName="compNode" presStyleCnt="0"/>
      <dgm:spPr/>
    </dgm:pt>
    <dgm:pt modelId="{1F37D713-0A71-1144-88A2-DB7F205B8B68}" type="pres">
      <dgm:prSet presAssocID="{4579CE7F-7AE6-45EB-91AC-5E88747902E1}" presName="bgRect" presStyleLbl="bgShp" presStyleIdx="0" presStyleCnt="4"/>
      <dgm:spPr/>
    </dgm:pt>
    <dgm:pt modelId="{B0E6B36A-5E43-B147-8124-A8EF082526C3}" type="pres">
      <dgm:prSet presAssocID="{4579CE7F-7AE6-45EB-91AC-5E88747902E1}" presName="iconRect" presStyleLbl="node1" presStyleIdx="0" presStyleCnt="4"/>
      <dgm:spPr/>
    </dgm:pt>
    <dgm:pt modelId="{37F12865-95FF-C449-A00E-B51DD24254BA}" type="pres">
      <dgm:prSet presAssocID="{4579CE7F-7AE6-45EB-91AC-5E88747902E1}" presName="spaceRect" presStyleCnt="0"/>
      <dgm:spPr/>
    </dgm:pt>
    <dgm:pt modelId="{0451726C-DCE6-E84A-AC50-22EE49026DAA}" type="pres">
      <dgm:prSet presAssocID="{4579CE7F-7AE6-45EB-91AC-5E88747902E1}" presName="parTx" presStyleLbl="revTx" presStyleIdx="0" presStyleCnt="4">
        <dgm:presLayoutVars>
          <dgm:chMax val="0"/>
          <dgm:chPref val="0"/>
        </dgm:presLayoutVars>
      </dgm:prSet>
      <dgm:spPr/>
    </dgm:pt>
    <dgm:pt modelId="{2668FF37-A583-B848-9C5B-A17229544FC5}" type="pres">
      <dgm:prSet presAssocID="{3AA57F84-26D0-4A29-92CC-CAB7CAFE9E16}" presName="sibTrans" presStyleCnt="0"/>
      <dgm:spPr/>
    </dgm:pt>
    <dgm:pt modelId="{7294F607-B31F-344B-A85F-3D1E2986E960}" type="pres">
      <dgm:prSet presAssocID="{FD7BFCD4-1A11-44AC-BEC0-42ED8E906C35}" presName="compNode" presStyleCnt="0"/>
      <dgm:spPr/>
    </dgm:pt>
    <dgm:pt modelId="{693EBC2B-494A-654E-881C-595F787B9062}" type="pres">
      <dgm:prSet presAssocID="{FD7BFCD4-1A11-44AC-BEC0-42ED8E906C35}" presName="bgRect" presStyleLbl="bgShp" presStyleIdx="1" presStyleCnt="4"/>
      <dgm:spPr/>
    </dgm:pt>
    <dgm:pt modelId="{EE825AC5-4540-FB4D-B032-5082883AB3ED}" type="pres">
      <dgm:prSet presAssocID="{FD7BFCD4-1A11-44AC-BEC0-42ED8E906C35}" presName="iconRect" presStyleLbl="node1" presStyleIdx="1" presStyleCnt="4"/>
      <dgm:spPr/>
    </dgm:pt>
    <dgm:pt modelId="{4D68D29F-98EA-4D49-8DDB-4C4883147693}" type="pres">
      <dgm:prSet presAssocID="{FD7BFCD4-1A11-44AC-BEC0-42ED8E906C35}" presName="spaceRect" presStyleCnt="0"/>
      <dgm:spPr/>
    </dgm:pt>
    <dgm:pt modelId="{98F02D12-A611-0B47-8857-53A578E606A0}" type="pres">
      <dgm:prSet presAssocID="{FD7BFCD4-1A11-44AC-BEC0-42ED8E906C35}" presName="parTx" presStyleLbl="revTx" presStyleIdx="1" presStyleCnt="4">
        <dgm:presLayoutVars>
          <dgm:chMax val="0"/>
          <dgm:chPref val="0"/>
        </dgm:presLayoutVars>
      </dgm:prSet>
      <dgm:spPr/>
    </dgm:pt>
    <dgm:pt modelId="{7D424136-05A6-174C-9C03-3C0ACF69E692}" type="pres">
      <dgm:prSet presAssocID="{47721E5A-52FD-4793-92EA-91EF4AC65284}" presName="sibTrans" presStyleCnt="0"/>
      <dgm:spPr/>
    </dgm:pt>
    <dgm:pt modelId="{70AA24DB-6765-F34F-8DEB-21FE406E128F}" type="pres">
      <dgm:prSet presAssocID="{22E47CCF-8D13-45BE-8451-318684110268}" presName="compNode" presStyleCnt="0"/>
      <dgm:spPr/>
    </dgm:pt>
    <dgm:pt modelId="{670CF54E-71F6-D247-A0C5-1C0755A12E63}" type="pres">
      <dgm:prSet presAssocID="{22E47CCF-8D13-45BE-8451-318684110268}" presName="bgRect" presStyleLbl="bgShp" presStyleIdx="2" presStyleCnt="4"/>
      <dgm:spPr/>
    </dgm:pt>
    <dgm:pt modelId="{6AEF0548-A862-6A43-BD9A-87A5D004E7A4}" type="pres">
      <dgm:prSet presAssocID="{22E47CCF-8D13-45BE-8451-318684110268}" presName="iconRect" presStyleLbl="node1" presStyleIdx="2" presStyleCnt="4"/>
      <dgm:spPr/>
    </dgm:pt>
    <dgm:pt modelId="{6D39A07C-E092-DA4A-B521-6621FE1E5E72}" type="pres">
      <dgm:prSet presAssocID="{22E47CCF-8D13-45BE-8451-318684110268}" presName="spaceRect" presStyleCnt="0"/>
      <dgm:spPr/>
    </dgm:pt>
    <dgm:pt modelId="{30C78EAD-B3FC-664D-9326-B9E58D68BF01}" type="pres">
      <dgm:prSet presAssocID="{22E47CCF-8D13-45BE-8451-318684110268}" presName="parTx" presStyleLbl="revTx" presStyleIdx="2" presStyleCnt="4">
        <dgm:presLayoutVars>
          <dgm:chMax val="0"/>
          <dgm:chPref val="0"/>
        </dgm:presLayoutVars>
      </dgm:prSet>
      <dgm:spPr/>
    </dgm:pt>
    <dgm:pt modelId="{CDBA7305-86F2-C443-846F-BBF9CE2DCBEF}" type="pres">
      <dgm:prSet presAssocID="{DA5E3C06-C7A5-479A-8DAB-07D94E5D232D}" presName="sibTrans" presStyleCnt="0"/>
      <dgm:spPr/>
    </dgm:pt>
    <dgm:pt modelId="{6EFC2C5E-182B-7A43-993C-3EBF9A79EE57}" type="pres">
      <dgm:prSet presAssocID="{6E526716-EF6B-440F-AF0F-75AA2292AA2C}" presName="compNode" presStyleCnt="0"/>
      <dgm:spPr/>
    </dgm:pt>
    <dgm:pt modelId="{0617384A-A406-324A-A534-DC18C1C95289}" type="pres">
      <dgm:prSet presAssocID="{6E526716-EF6B-440F-AF0F-75AA2292AA2C}" presName="bgRect" presStyleLbl="bgShp" presStyleIdx="3" presStyleCnt="4"/>
      <dgm:spPr/>
    </dgm:pt>
    <dgm:pt modelId="{47472D52-6AD5-EF45-AF48-FFB78F115918}" type="pres">
      <dgm:prSet presAssocID="{6E526716-EF6B-440F-AF0F-75AA2292AA2C}" presName="iconRect" presStyleLbl="node1" presStyleIdx="3" presStyleCnt="4"/>
      <dgm:spPr/>
    </dgm:pt>
    <dgm:pt modelId="{1B68BFCE-69AB-1342-9C71-18C665C8F660}" type="pres">
      <dgm:prSet presAssocID="{6E526716-EF6B-440F-AF0F-75AA2292AA2C}" presName="spaceRect" presStyleCnt="0"/>
      <dgm:spPr/>
    </dgm:pt>
    <dgm:pt modelId="{DF6F5D36-2EE3-3445-BDFD-AEE086ABB1C5}" type="pres">
      <dgm:prSet presAssocID="{6E526716-EF6B-440F-AF0F-75AA2292AA2C}" presName="parTx" presStyleLbl="revTx" presStyleIdx="3" presStyleCnt="4">
        <dgm:presLayoutVars>
          <dgm:chMax val="0"/>
          <dgm:chPref val="0"/>
        </dgm:presLayoutVars>
      </dgm:prSet>
      <dgm:spPr/>
    </dgm:pt>
  </dgm:ptLst>
  <dgm:cxnLst>
    <dgm:cxn modelId="{3E4A4F20-8440-F243-B881-BFD5EC53096B}" type="presOf" srcId="{22E47CCF-8D13-45BE-8451-318684110268}" destId="{30C78EAD-B3FC-664D-9326-B9E58D68BF01}" srcOrd="0" destOrd="0" presId="urn:microsoft.com/office/officeart/2018/2/layout/IconVerticalSolidList"/>
    <dgm:cxn modelId="{0C318C33-A158-D845-8FB6-FB58C98897F8}" type="presOf" srcId="{FD7BFCD4-1A11-44AC-BEC0-42ED8E906C35}" destId="{98F02D12-A611-0B47-8857-53A578E606A0}" srcOrd="0" destOrd="0" presId="urn:microsoft.com/office/officeart/2018/2/layout/IconVerticalSolidList"/>
    <dgm:cxn modelId="{AE7A2A38-B217-3A42-BA64-4DE950086FBD}" type="presOf" srcId="{7D9863A7-734F-4B97-9E87-77DC4EBF8206}" destId="{0319FF90-D8ED-8544-9EB6-9FBCD4DC8AAE}" srcOrd="0" destOrd="0" presId="urn:microsoft.com/office/officeart/2018/2/layout/IconVerticalSolidList"/>
    <dgm:cxn modelId="{C82D0F50-DF7B-C347-BF6B-C33A96D1EC0C}" type="presOf" srcId="{6E526716-EF6B-440F-AF0F-75AA2292AA2C}" destId="{DF6F5D36-2EE3-3445-BDFD-AEE086ABB1C5}" srcOrd="0" destOrd="0" presId="urn:microsoft.com/office/officeart/2018/2/layout/IconVerticalSolidList"/>
    <dgm:cxn modelId="{D2008A6D-D97E-4562-8015-C5C8988B07A7}" srcId="{7D9863A7-734F-4B97-9E87-77DC4EBF8206}" destId="{22E47CCF-8D13-45BE-8451-318684110268}" srcOrd="2" destOrd="0" parTransId="{9D190F57-551C-4B6B-8B0D-5624BB5881D4}" sibTransId="{DA5E3C06-C7A5-479A-8DAB-07D94E5D232D}"/>
    <dgm:cxn modelId="{E0F59C83-CF47-45EC-8E75-C4A01D3F441B}" srcId="{7D9863A7-734F-4B97-9E87-77DC4EBF8206}" destId="{FD7BFCD4-1A11-44AC-BEC0-42ED8E906C35}" srcOrd="1" destOrd="0" parTransId="{016658A0-7038-4387-864F-E5BBC6A526F8}" sibTransId="{47721E5A-52FD-4793-92EA-91EF4AC65284}"/>
    <dgm:cxn modelId="{ACEA4986-1463-4CAD-A801-9602106B10C9}" srcId="{7D9863A7-734F-4B97-9E87-77DC4EBF8206}" destId="{4579CE7F-7AE6-45EB-91AC-5E88747902E1}" srcOrd="0" destOrd="0" parTransId="{34DC27F6-28C2-467D-B849-D6C80360BC8D}" sibTransId="{3AA57F84-26D0-4A29-92CC-CAB7CAFE9E16}"/>
    <dgm:cxn modelId="{9C83369A-DDF1-0F46-9988-398462623051}" type="presOf" srcId="{4579CE7F-7AE6-45EB-91AC-5E88747902E1}" destId="{0451726C-DCE6-E84A-AC50-22EE49026DAA}" srcOrd="0" destOrd="0" presId="urn:microsoft.com/office/officeart/2018/2/layout/IconVerticalSolidList"/>
    <dgm:cxn modelId="{405696EF-2C6E-440C-8B81-A3DEB7BE3FEE}" srcId="{7D9863A7-734F-4B97-9E87-77DC4EBF8206}" destId="{6E526716-EF6B-440F-AF0F-75AA2292AA2C}" srcOrd="3" destOrd="0" parTransId="{ACCCC2EB-DA41-4EF9-A202-187E8DD97605}" sibTransId="{12BA6DD6-08A0-495C-A281-B217C3198D5E}"/>
    <dgm:cxn modelId="{37C5ADA8-BDCC-6D4E-8431-2FBBA8957E3F}" type="presParOf" srcId="{0319FF90-D8ED-8544-9EB6-9FBCD4DC8AAE}" destId="{61FDD86F-8B97-C948-9FB1-4365327A871D}" srcOrd="0" destOrd="0" presId="urn:microsoft.com/office/officeart/2018/2/layout/IconVerticalSolidList"/>
    <dgm:cxn modelId="{54083363-455D-694B-BD9F-1B5AC1F5B61B}" type="presParOf" srcId="{61FDD86F-8B97-C948-9FB1-4365327A871D}" destId="{1F37D713-0A71-1144-88A2-DB7F205B8B68}" srcOrd="0" destOrd="0" presId="urn:microsoft.com/office/officeart/2018/2/layout/IconVerticalSolidList"/>
    <dgm:cxn modelId="{448ED971-48A1-E341-A4A6-2C99CC7F1E74}" type="presParOf" srcId="{61FDD86F-8B97-C948-9FB1-4365327A871D}" destId="{B0E6B36A-5E43-B147-8124-A8EF082526C3}" srcOrd="1" destOrd="0" presId="urn:microsoft.com/office/officeart/2018/2/layout/IconVerticalSolidList"/>
    <dgm:cxn modelId="{1B84EB13-9A9B-3344-BA3D-D14432C4A9BC}" type="presParOf" srcId="{61FDD86F-8B97-C948-9FB1-4365327A871D}" destId="{37F12865-95FF-C449-A00E-B51DD24254BA}" srcOrd="2" destOrd="0" presId="urn:microsoft.com/office/officeart/2018/2/layout/IconVerticalSolidList"/>
    <dgm:cxn modelId="{296984AA-AF0A-CC42-A27B-5ED746294618}" type="presParOf" srcId="{61FDD86F-8B97-C948-9FB1-4365327A871D}" destId="{0451726C-DCE6-E84A-AC50-22EE49026DAA}" srcOrd="3" destOrd="0" presId="urn:microsoft.com/office/officeart/2018/2/layout/IconVerticalSolidList"/>
    <dgm:cxn modelId="{B62BC1F9-C74A-6C4C-B686-3DD220B100FB}" type="presParOf" srcId="{0319FF90-D8ED-8544-9EB6-9FBCD4DC8AAE}" destId="{2668FF37-A583-B848-9C5B-A17229544FC5}" srcOrd="1" destOrd="0" presId="urn:microsoft.com/office/officeart/2018/2/layout/IconVerticalSolidList"/>
    <dgm:cxn modelId="{96C3F7EC-FE4F-404A-B645-E3137A75154B}" type="presParOf" srcId="{0319FF90-D8ED-8544-9EB6-9FBCD4DC8AAE}" destId="{7294F607-B31F-344B-A85F-3D1E2986E960}" srcOrd="2" destOrd="0" presId="urn:microsoft.com/office/officeart/2018/2/layout/IconVerticalSolidList"/>
    <dgm:cxn modelId="{4B069D66-115B-F046-BE4D-F3E38B4F5ADF}" type="presParOf" srcId="{7294F607-B31F-344B-A85F-3D1E2986E960}" destId="{693EBC2B-494A-654E-881C-595F787B9062}" srcOrd="0" destOrd="0" presId="urn:microsoft.com/office/officeart/2018/2/layout/IconVerticalSolidList"/>
    <dgm:cxn modelId="{0D39DE2C-4BD2-5545-9595-AAB090D4C959}" type="presParOf" srcId="{7294F607-B31F-344B-A85F-3D1E2986E960}" destId="{EE825AC5-4540-FB4D-B032-5082883AB3ED}" srcOrd="1" destOrd="0" presId="urn:microsoft.com/office/officeart/2018/2/layout/IconVerticalSolidList"/>
    <dgm:cxn modelId="{45257AB9-7345-5A4A-AEB9-40CA22D1E870}" type="presParOf" srcId="{7294F607-B31F-344B-A85F-3D1E2986E960}" destId="{4D68D29F-98EA-4D49-8DDB-4C4883147693}" srcOrd="2" destOrd="0" presId="urn:microsoft.com/office/officeart/2018/2/layout/IconVerticalSolidList"/>
    <dgm:cxn modelId="{18EEF505-69F9-FC4E-B1E9-035496ACDF43}" type="presParOf" srcId="{7294F607-B31F-344B-A85F-3D1E2986E960}" destId="{98F02D12-A611-0B47-8857-53A578E606A0}" srcOrd="3" destOrd="0" presId="urn:microsoft.com/office/officeart/2018/2/layout/IconVerticalSolidList"/>
    <dgm:cxn modelId="{9A3470F7-1468-1D4E-83C0-0ADE07887D7B}" type="presParOf" srcId="{0319FF90-D8ED-8544-9EB6-9FBCD4DC8AAE}" destId="{7D424136-05A6-174C-9C03-3C0ACF69E692}" srcOrd="3" destOrd="0" presId="urn:microsoft.com/office/officeart/2018/2/layout/IconVerticalSolidList"/>
    <dgm:cxn modelId="{C097F562-CB37-A94E-90D8-556C608B8F00}" type="presParOf" srcId="{0319FF90-D8ED-8544-9EB6-9FBCD4DC8AAE}" destId="{70AA24DB-6765-F34F-8DEB-21FE406E128F}" srcOrd="4" destOrd="0" presId="urn:microsoft.com/office/officeart/2018/2/layout/IconVerticalSolidList"/>
    <dgm:cxn modelId="{910E6302-00FC-B44D-AC76-1039E1FD897D}" type="presParOf" srcId="{70AA24DB-6765-F34F-8DEB-21FE406E128F}" destId="{670CF54E-71F6-D247-A0C5-1C0755A12E63}" srcOrd="0" destOrd="0" presId="urn:microsoft.com/office/officeart/2018/2/layout/IconVerticalSolidList"/>
    <dgm:cxn modelId="{780726B5-F172-454F-8CA2-9623C8C60770}" type="presParOf" srcId="{70AA24DB-6765-F34F-8DEB-21FE406E128F}" destId="{6AEF0548-A862-6A43-BD9A-87A5D004E7A4}" srcOrd="1" destOrd="0" presId="urn:microsoft.com/office/officeart/2018/2/layout/IconVerticalSolidList"/>
    <dgm:cxn modelId="{4EEEF5CB-9735-4745-8EE8-85AC02EC7A8A}" type="presParOf" srcId="{70AA24DB-6765-F34F-8DEB-21FE406E128F}" destId="{6D39A07C-E092-DA4A-B521-6621FE1E5E72}" srcOrd="2" destOrd="0" presId="urn:microsoft.com/office/officeart/2018/2/layout/IconVerticalSolidList"/>
    <dgm:cxn modelId="{8D2D9054-663E-CF4E-A196-736315A43A51}" type="presParOf" srcId="{70AA24DB-6765-F34F-8DEB-21FE406E128F}" destId="{30C78EAD-B3FC-664D-9326-B9E58D68BF01}" srcOrd="3" destOrd="0" presId="urn:microsoft.com/office/officeart/2018/2/layout/IconVerticalSolidList"/>
    <dgm:cxn modelId="{E1D1C9BF-9AAB-D54F-9A4E-8FEA26B26E84}" type="presParOf" srcId="{0319FF90-D8ED-8544-9EB6-9FBCD4DC8AAE}" destId="{CDBA7305-86F2-C443-846F-BBF9CE2DCBEF}" srcOrd="5" destOrd="0" presId="urn:microsoft.com/office/officeart/2018/2/layout/IconVerticalSolidList"/>
    <dgm:cxn modelId="{7413C03E-E0B2-6345-BAC5-C1ADBCB25457}" type="presParOf" srcId="{0319FF90-D8ED-8544-9EB6-9FBCD4DC8AAE}" destId="{6EFC2C5E-182B-7A43-993C-3EBF9A79EE57}" srcOrd="6" destOrd="0" presId="urn:microsoft.com/office/officeart/2018/2/layout/IconVerticalSolidList"/>
    <dgm:cxn modelId="{6C8FD610-CD9F-CF45-8450-8084339AD963}" type="presParOf" srcId="{6EFC2C5E-182B-7A43-993C-3EBF9A79EE57}" destId="{0617384A-A406-324A-A534-DC18C1C95289}" srcOrd="0" destOrd="0" presId="urn:microsoft.com/office/officeart/2018/2/layout/IconVerticalSolidList"/>
    <dgm:cxn modelId="{E7C381E5-216B-5943-A92E-059CA43F4D42}" type="presParOf" srcId="{6EFC2C5E-182B-7A43-993C-3EBF9A79EE57}" destId="{47472D52-6AD5-EF45-AF48-FFB78F115918}" srcOrd="1" destOrd="0" presId="urn:microsoft.com/office/officeart/2018/2/layout/IconVerticalSolidList"/>
    <dgm:cxn modelId="{96276A8B-2C2D-5F4A-924F-6BD6CFB0CF31}" type="presParOf" srcId="{6EFC2C5E-182B-7A43-993C-3EBF9A79EE57}" destId="{1B68BFCE-69AB-1342-9C71-18C665C8F660}" srcOrd="2" destOrd="0" presId="urn:microsoft.com/office/officeart/2018/2/layout/IconVerticalSolidList"/>
    <dgm:cxn modelId="{DC7D6BE9-80BB-844C-BE44-AFD6A36F1A58}" type="presParOf" srcId="{6EFC2C5E-182B-7A43-993C-3EBF9A79EE57}" destId="{DF6F5D36-2EE3-3445-BDFD-AEE086ABB1C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6F8A40-88AE-4573-A869-E18C580C648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92FABDC-6657-48F6-9494-C54099B409E4}">
      <dgm:prSet/>
      <dgm:spPr/>
      <dgm:t>
        <a:bodyPr/>
        <a:lstStyle/>
        <a:p>
          <a:pPr>
            <a:lnSpc>
              <a:spcPct val="100000"/>
            </a:lnSpc>
          </a:pPr>
          <a:r>
            <a:rPr lang="en-US"/>
            <a:t>AWS Textract for extracting text on menu images;</a:t>
          </a:r>
        </a:p>
      </dgm:t>
    </dgm:pt>
    <dgm:pt modelId="{8B6EBB40-458B-4CF9-AAF3-214C97C1DCF0}" type="parTrans" cxnId="{F17C69B1-ACB8-4182-82D5-7CD2861F6A89}">
      <dgm:prSet/>
      <dgm:spPr/>
      <dgm:t>
        <a:bodyPr/>
        <a:lstStyle/>
        <a:p>
          <a:endParaRPr lang="en-US"/>
        </a:p>
      </dgm:t>
    </dgm:pt>
    <dgm:pt modelId="{899D5D94-70A3-4AC8-AA55-9914D7D11DEC}" type="sibTrans" cxnId="{F17C69B1-ACB8-4182-82D5-7CD2861F6A89}">
      <dgm:prSet/>
      <dgm:spPr/>
      <dgm:t>
        <a:bodyPr/>
        <a:lstStyle/>
        <a:p>
          <a:endParaRPr lang="en-US"/>
        </a:p>
      </dgm:t>
    </dgm:pt>
    <dgm:pt modelId="{DD6A224E-7920-4FCB-89D3-A7861168A799}">
      <dgm:prSet/>
      <dgm:spPr/>
      <dgm:t>
        <a:bodyPr/>
        <a:lstStyle/>
        <a:p>
          <a:pPr>
            <a:lnSpc>
              <a:spcPct val="100000"/>
            </a:lnSpc>
          </a:pPr>
          <a:r>
            <a:rPr lang="en-US"/>
            <a:t>OpenAI API for analyzing menu text and generating report based on user preferences;</a:t>
          </a:r>
        </a:p>
      </dgm:t>
    </dgm:pt>
    <dgm:pt modelId="{B28CCA87-0500-42EA-9ED7-AA42C5F9BDB9}" type="parTrans" cxnId="{1EF38336-ADFB-4274-8CAE-1F81BA272EFA}">
      <dgm:prSet/>
      <dgm:spPr/>
      <dgm:t>
        <a:bodyPr/>
        <a:lstStyle/>
        <a:p>
          <a:endParaRPr lang="en-US"/>
        </a:p>
      </dgm:t>
    </dgm:pt>
    <dgm:pt modelId="{A48EA434-4171-4888-9384-CCC4F01F8D1D}" type="sibTrans" cxnId="{1EF38336-ADFB-4274-8CAE-1F81BA272EFA}">
      <dgm:prSet/>
      <dgm:spPr/>
      <dgm:t>
        <a:bodyPr/>
        <a:lstStyle/>
        <a:p>
          <a:endParaRPr lang="en-US"/>
        </a:p>
      </dgm:t>
    </dgm:pt>
    <dgm:pt modelId="{EFC1B2B0-9DFA-4E13-A722-57DDB2E02DC9}">
      <dgm:prSet/>
      <dgm:spPr/>
      <dgm:t>
        <a:bodyPr/>
        <a:lstStyle/>
        <a:p>
          <a:pPr>
            <a:lnSpc>
              <a:spcPct val="100000"/>
            </a:lnSpc>
          </a:pPr>
          <a:r>
            <a:rPr lang="en-US"/>
            <a:t>Opensearch for restaurant/menu data for easier search, dynamoDB for user data management.</a:t>
          </a:r>
        </a:p>
      </dgm:t>
    </dgm:pt>
    <dgm:pt modelId="{C416740B-39A1-4621-9402-F419D296CC5F}" type="parTrans" cxnId="{FCF87CA1-0125-4E7C-AA2A-E0F356D25F1A}">
      <dgm:prSet/>
      <dgm:spPr/>
      <dgm:t>
        <a:bodyPr/>
        <a:lstStyle/>
        <a:p>
          <a:endParaRPr lang="en-US"/>
        </a:p>
      </dgm:t>
    </dgm:pt>
    <dgm:pt modelId="{104C6689-ECF9-4E72-988C-EC1C0ABF6B42}" type="sibTrans" cxnId="{FCF87CA1-0125-4E7C-AA2A-E0F356D25F1A}">
      <dgm:prSet/>
      <dgm:spPr/>
      <dgm:t>
        <a:bodyPr/>
        <a:lstStyle/>
        <a:p>
          <a:endParaRPr lang="en-US"/>
        </a:p>
      </dgm:t>
    </dgm:pt>
    <dgm:pt modelId="{F3D722F0-576B-4E9C-958B-E8C82007B9D7}" type="pres">
      <dgm:prSet presAssocID="{646F8A40-88AE-4573-A869-E18C580C6489}" presName="root" presStyleCnt="0">
        <dgm:presLayoutVars>
          <dgm:dir/>
          <dgm:resizeHandles val="exact"/>
        </dgm:presLayoutVars>
      </dgm:prSet>
      <dgm:spPr/>
    </dgm:pt>
    <dgm:pt modelId="{2662509A-2344-499F-88D5-CB4CE0C54C55}" type="pres">
      <dgm:prSet presAssocID="{192FABDC-6657-48F6-9494-C54099B409E4}" presName="compNode" presStyleCnt="0"/>
      <dgm:spPr/>
    </dgm:pt>
    <dgm:pt modelId="{EF90F6E4-67DA-4D94-AF8B-16EE326D6CBA}" type="pres">
      <dgm:prSet presAssocID="{192FABDC-6657-48F6-9494-C54099B409E4}" presName="bgRect" presStyleLbl="bgShp" presStyleIdx="0" presStyleCnt="3"/>
      <dgm:spPr/>
    </dgm:pt>
    <dgm:pt modelId="{474177CC-B52E-4821-8846-35E93EC689A8}" type="pres">
      <dgm:prSet presAssocID="{192FABDC-6657-48F6-9494-C54099B409E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yncing Cloud"/>
        </a:ext>
      </dgm:extLst>
    </dgm:pt>
    <dgm:pt modelId="{8458A45F-8A5B-4D41-A032-2D54BB8E75C8}" type="pres">
      <dgm:prSet presAssocID="{192FABDC-6657-48F6-9494-C54099B409E4}" presName="spaceRect" presStyleCnt="0"/>
      <dgm:spPr/>
    </dgm:pt>
    <dgm:pt modelId="{85F4644F-69FA-4373-A030-A1C47C5ED72A}" type="pres">
      <dgm:prSet presAssocID="{192FABDC-6657-48F6-9494-C54099B409E4}" presName="parTx" presStyleLbl="revTx" presStyleIdx="0" presStyleCnt="3">
        <dgm:presLayoutVars>
          <dgm:chMax val="0"/>
          <dgm:chPref val="0"/>
        </dgm:presLayoutVars>
      </dgm:prSet>
      <dgm:spPr/>
    </dgm:pt>
    <dgm:pt modelId="{BC1E6280-8539-4A06-B98D-9AC402179583}" type="pres">
      <dgm:prSet presAssocID="{899D5D94-70A3-4AC8-AA55-9914D7D11DEC}" presName="sibTrans" presStyleCnt="0"/>
      <dgm:spPr/>
    </dgm:pt>
    <dgm:pt modelId="{05E330A2-ECAC-4FA0-B306-8CB4FF479558}" type="pres">
      <dgm:prSet presAssocID="{DD6A224E-7920-4FCB-89D3-A7861168A799}" presName="compNode" presStyleCnt="0"/>
      <dgm:spPr/>
    </dgm:pt>
    <dgm:pt modelId="{BC2C159F-2E13-43C2-A871-DBA2E580EA1C}" type="pres">
      <dgm:prSet presAssocID="{DD6A224E-7920-4FCB-89D3-A7861168A799}" presName="bgRect" presStyleLbl="bgShp" presStyleIdx="1" presStyleCnt="3"/>
      <dgm:spPr/>
    </dgm:pt>
    <dgm:pt modelId="{04053DFE-5258-465C-B352-1038F44C33E8}" type="pres">
      <dgm:prSet presAssocID="{DD6A224E-7920-4FCB-89D3-A7861168A7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E91BAE1A-58BE-46A8-855D-D7E95B36E338}" type="pres">
      <dgm:prSet presAssocID="{DD6A224E-7920-4FCB-89D3-A7861168A799}" presName="spaceRect" presStyleCnt="0"/>
      <dgm:spPr/>
    </dgm:pt>
    <dgm:pt modelId="{39E04CB1-AD36-4210-B601-5044A7F7A7CC}" type="pres">
      <dgm:prSet presAssocID="{DD6A224E-7920-4FCB-89D3-A7861168A799}" presName="parTx" presStyleLbl="revTx" presStyleIdx="1" presStyleCnt="3">
        <dgm:presLayoutVars>
          <dgm:chMax val="0"/>
          <dgm:chPref val="0"/>
        </dgm:presLayoutVars>
      </dgm:prSet>
      <dgm:spPr/>
    </dgm:pt>
    <dgm:pt modelId="{4D0A2C19-D585-4DC7-9353-48B5F285D552}" type="pres">
      <dgm:prSet presAssocID="{A48EA434-4171-4888-9384-CCC4F01F8D1D}" presName="sibTrans" presStyleCnt="0"/>
      <dgm:spPr/>
    </dgm:pt>
    <dgm:pt modelId="{85BE68AE-FC1A-45D6-A9F1-1D7422C1C040}" type="pres">
      <dgm:prSet presAssocID="{EFC1B2B0-9DFA-4E13-A722-57DDB2E02DC9}" presName="compNode" presStyleCnt="0"/>
      <dgm:spPr/>
    </dgm:pt>
    <dgm:pt modelId="{68977B85-27A1-436B-8DDE-59B8D029B358}" type="pres">
      <dgm:prSet presAssocID="{EFC1B2B0-9DFA-4E13-A722-57DDB2E02DC9}" presName="bgRect" presStyleLbl="bgShp" presStyleIdx="2" presStyleCnt="3"/>
      <dgm:spPr/>
    </dgm:pt>
    <dgm:pt modelId="{9F238A6E-4E62-48F6-880E-C87FF4391E25}" type="pres">
      <dgm:prSet presAssocID="{EFC1B2B0-9DFA-4E13-A722-57DDB2E02DC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f"/>
        </a:ext>
      </dgm:extLst>
    </dgm:pt>
    <dgm:pt modelId="{18567E6D-5EB6-4D4F-B4EA-E6616F50A5AE}" type="pres">
      <dgm:prSet presAssocID="{EFC1B2B0-9DFA-4E13-A722-57DDB2E02DC9}" presName="spaceRect" presStyleCnt="0"/>
      <dgm:spPr/>
    </dgm:pt>
    <dgm:pt modelId="{B0F0B218-93FA-4B54-B813-0154B89C1BD1}" type="pres">
      <dgm:prSet presAssocID="{EFC1B2B0-9DFA-4E13-A722-57DDB2E02DC9}" presName="parTx" presStyleLbl="revTx" presStyleIdx="2" presStyleCnt="3">
        <dgm:presLayoutVars>
          <dgm:chMax val="0"/>
          <dgm:chPref val="0"/>
        </dgm:presLayoutVars>
      </dgm:prSet>
      <dgm:spPr/>
    </dgm:pt>
  </dgm:ptLst>
  <dgm:cxnLst>
    <dgm:cxn modelId="{2EBA020D-3CC2-4B9F-96E7-1BEFC79B664D}" type="presOf" srcId="{192FABDC-6657-48F6-9494-C54099B409E4}" destId="{85F4644F-69FA-4373-A030-A1C47C5ED72A}" srcOrd="0" destOrd="0" presId="urn:microsoft.com/office/officeart/2018/2/layout/IconVerticalSolidList"/>
    <dgm:cxn modelId="{9401CB1B-C82A-47A0-943C-768B37B6F94E}" type="presOf" srcId="{DD6A224E-7920-4FCB-89D3-A7861168A799}" destId="{39E04CB1-AD36-4210-B601-5044A7F7A7CC}" srcOrd="0" destOrd="0" presId="urn:microsoft.com/office/officeart/2018/2/layout/IconVerticalSolidList"/>
    <dgm:cxn modelId="{1EF38336-ADFB-4274-8CAE-1F81BA272EFA}" srcId="{646F8A40-88AE-4573-A869-E18C580C6489}" destId="{DD6A224E-7920-4FCB-89D3-A7861168A799}" srcOrd="1" destOrd="0" parTransId="{B28CCA87-0500-42EA-9ED7-AA42C5F9BDB9}" sibTransId="{A48EA434-4171-4888-9384-CCC4F01F8D1D}"/>
    <dgm:cxn modelId="{E6BF1885-F88F-4658-B41A-86347BC0FEDA}" type="presOf" srcId="{EFC1B2B0-9DFA-4E13-A722-57DDB2E02DC9}" destId="{B0F0B218-93FA-4B54-B813-0154B89C1BD1}" srcOrd="0" destOrd="0" presId="urn:microsoft.com/office/officeart/2018/2/layout/IconVerticalSolidList"/>
    <dgm:cxn modelId="{FCF87CA1-0125-4E7C-AA2A-E0F356D25F1A}" srcId="{646F8A40-88AE-4573-A869-E18C580C6489}" destId="{EFC1B2B0-9DFA-4E13-A722-57DDB2E02DC9}" srcOrd="2" destOrd="0" parTransId="{C416740B-39A1-4621-9402-F419D296CC5F}" sibTransId="{104C6689-ECF9-4E72-988C-EC1C0ABF6B42}"/>
    <dgm:cxn modelId="{F17C69B1-ACB8-4182-82D5-7CD2861F6A89}" srcId="{646F8A40-88AE-4573-A869-E18C580C6489}" destId="{192FABDC-6657-48F6-9494-C54099B409E4}" srcOrd="0" destOrd="0" parTransId="{8B6EBB40-458B-4CF9-AAF3-214C97C1DCF0}" sibTransId="{899D5D94-70A3-4AC8-AA55-9914D7D11DEC}"/>
    <dgm:cxn modelId="{F0A46DC9-2E0D-45B5-A95D-71991953DAE7}" type="presOf" srcId="{646F8A40-88AE-4573-A869-E18C580C6489}" destId="{F3D722F0-576B-4E9C-958B-E8C82007B9D7}" srcOrd="0" destOrd="0" presId="urn:microsoft.com/office/officeart/2018/2/layout/IconVerticalSolidList"/>
    <dgm:cxn modelId="{F1C4BDCC-EF23-4BF6-944F-79FD7F9261E4}" type="presParOf" srcId="{F3D722F0-576B-4E9C-958B-E8C82007B9D7}" destId="{2662509A-2344-499F-88D5-CB4CE0C54C55}" srcOrd="0" destOrd="0" presId="urn:microsoft.com/office/officeart/2018/2/layout/IconVerticalSolidList"/>
    <dgm:cxn modelId="{36653734-7D84-47E1-B335-EF10E33AADA7}" type="presParOf" srcId="{2662509A-2344-499F-88D5-CB4CE0C54C55}" destId="{EF90F6E4-67DA-4D94-AF8B-16EE326D6CBA}" srcOrd="0" destOrd="0" presId="urn:microsoft.com/office/officeart/2018/2/layout/IconVerticalSolidList"/>
    <dgm:cxn modelId="{19027BA6-B7F2-4FC9-85E7-D4D2146B3AC8}" type="presParOf" srcId="{2662509A-2344-499F-88D5-CB4CE0C54C55}" destId="{474177CC-B52E-4821-8846-35E93EC689A8}" srcOrd="1" destOrd="0" presId="urn:microsoft.com/office/officeart/2018/2/layout/IconVerticalSolidList"/>
    <dgm:cxn modelId="{FE4BF04F-F073-4A9C-836E-5A534ACC74FB}" type="presParOf" srcId="{2662509A-2344-499F-88D5-CB4CE0C54C55}" destId="{8458A45F-8A5B-4D41-A032-2D54BB8E75C8}" srcOrd="2" destOrd="0" presId="urn:microsoft.com/office/officeart/2018/2/layout/IconVerticalSolidList"/>
    <dgm:cxn modelId="{5378B294-56CD-42FA-947C-CD5DE5B1857D}" type="presParOf" srcId="{2662509A-2344-499F-88D5-CB4CE0C54C55}" destId="{85F4644F-69FA-4373-A030-A1C47C5ED72A}" srcOrd="3" destOrd="0" presId="urn:microsoft.com/office/officeart/2018/2/layout/IconVerticalSolidList"/>
    <dgm:cxn modelId="{AB4C39D2-C51F-4E5E-891E-146C4946D00C}" type="presParOf" srcId="{F3D722F0-576B-4E9C-958B-E8C82007B9D7}" destId="{BC1E6280-8539-4A06-B98D-9AC402179583}" srcOrd="1" destOrd="0" presId="urn:microsoft.com/office/officeart/2018/2/layout/IconVerticalSolidList"/>
    <dgm:cxn modelId="{3CA1531F-E8CB-48D0-9084-3CDAADC325B0}" type="presParOf" srcId="{F3D722F0-576B-4E9C-958B-E8C82007B9D7}" destId="{05E330A2-ECAC-4FA0-B306-8CB4FF479558}" srcOrd="2" destOrd="0" presId="urn:microsoft.com/office/officeart/2018/2/layout/IconVerticalSolidList"/>
    <dgm:cxn modelId="{22577D3D-58BF-4897-AF15-BBE47F20EE44}" type="presParOf" srcId="{05E330A2-ECAC-4FA0-B306-8CB4FF479558}" destId="{BC2C159F-2E13-43C2-A871-DBA2E580EA1C}" srcOrd="0" destOrd="0" presId="urn:microsoft.com/office/officeart/2018/2/layout/IconVerticalSolidList"/>
    <dgm:cxn modelId="{7A7AB927-12A7-4F50-B14F-935B024225B8}" type="presParOf" srcId="{05E330A2-ECAC-4FA0-B306-8CB4FF479558}" destId="{04053DFE-5258-465C-B352-1038F44C33E8}" srcOrd="1" destOrd="0" presId="urn:microsoft.com/office/officeart/2018/2/layout/IconVerticalSolidList"/>
    <dgm:cxn modelId="{FB9D5DD0-2043-4385-9B9F-1BCCDD4E5616}" type="presParOf" srcId="{05E330A2-ECAC-4FA0-B306-8CB4FF479558}" destId="{E91BAE1A-58BE-46A8-855D-D7E95B36E338}" srcOrd="2" destOrd="0" presId="urn:microsoft.com/office/officeart/2018/2/layout/IconVerticalSolidList"/>
    <dgm:cxn modelId="{364D4FB6-6E6E-49EA-99DD-B8B92FA91778}" type="presParOf" srcId="{05E330A2-ECAC-4FA0-B306-8CB4FF479558}" destId="{39E04CB1-AD36-4210-B601-5044A7F7A7CC}" srcOrd="3" destOrd="0" presId="urn:microsoft.com/office/officeart/2018/2/layout/IconVerticalSolidList"/>
    <dgm:cxn modelId="{41FBC43B-614F-41EA-B30B-22B766CD48BC}" type="presParOf" srcId="{F3D722F0-576B-4E9C-958B-E8C82007B9D7}" destId="{4D0A2C19-D585-4DC7-9353-48B5F285D552}" srcOrd="3" destOrd="0" presId="urn:microsoft.com/office/officeart/2018/2/layout/IconVerticalSolidList"/>
    <dgm:cxn modelId="{ED41E011-979D-4A41-9EA1-378125E763CC}" type="presParOf" srcId="{F3D722F0-576B-4E9C-958B-E8C82007B9D7}" destId="{85BE68AE-FC1A-45D6-A9F1-1D7422C1C040}" srcOrd="4" destOrd="0" presId="urn:microsoft.com/office/officeart/2018/2/layout/IconVerticalSolidList"/>
    <dgm:cxn modelId="{A4DE3B2E-CE68-48F1-B1EE-D2066704625D}" type="presParOf" srcId="{85BE68AE-FC1A-45D6-A9F1-1D7422C1C040}" destId="{68977B85-27A1-436B-8DDE-59B8D029B358}" srcOrd="0" destOrd="0" presId="urn:microsoft.com/office/officeart/2018/2/layout/IconVerticalSolidList"/>
    <dgm:cxn modelId="{7F0E931E-F4A5-4C81-BC26-F2F854F7DFE6}" type="presParOf" srcId="{85BE68AE-FC1A-45D6-A9F1-1D7422C1C040}" destId="{9F238A6E-4E62-48F6-880E-C87FF4391E25}" srcOrd="1" destOrd="0" presId="urn:microsoft.com/office/officeart/2018/2/layout/IconVerticalSolidList"/>
    <dgm:cxn modelId="{E753AE91-758E-4484-BCB9-BBC204F109C4}" type="presParOf" srcId="{85BE68AE-FC1A-45D6-A9F1-1D7422C1C040}" destId="{18567E6D-5EB6-4D4F-B4EA-E6616F50A5AE}" srcOrd="2" destOrd="0" presId="urn:microsoft.com/office/officeart/2018/2/layout/IconVerticalSolidList"/>
    <dgm:cxn modelId="{96D8B2B5-5FD3-4BF2-9737-4740DFF6B88A}" type="presParOf" srcId="{85BE68AE-FC1A-45D6-A9F1-1D7422C1C040}" destId="{B0F0B218-93FA-4B54-B813-0154B89C1BD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1ABBF-68B8-FD44-A920-58C5121E23AF}">
      <dsp:nvSpPr>
        <dsp:cNvPr id="0" name=""/>
        <dsp:cNvSpPr/>
      </dsp:nvSpPr>
      <dsp:spPr>
        <a:xfrm>
          <a:off x="-97124" y="0"/>
          <a:ext cx="7516866" cy="1193737"/>
        </a:xfrm>
        <a:prstGeom prst="roundRect">
          <a:avLst>
            <a:gd name="adj" fmla="val 10000"/>
          </a:avLst>
        </a:prstGeom>
        <a:solidFill>
          <a:schemeClr val="accent1">
            <a:lumMod val="75000"/>
          </a:schemeClr>
        </a:solidFill>
        <a:ln w="12700"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dirty="0"/>
            <a:t>Modern dining experiences are increasingly characterized by the diversity of dietary preferences, health considerations, and individual tastes. Traditional menus often lack the granularity required to cater to unique dietary restrictions, leading to a tedious and time-consuming process of deciphering suitable options.</a:t>
          </a:r>
          <a:endParaRPr lang="en-US" sz="1200" kern="1200" dirty="0"/>
        </a:p>
      </dsp:txBody>
      <dsp:txXfrm>
        <a:off x="-62161" y="34963"/>
        <a:ext cx="6219614" cy="1123811"/>
      </dsp:txXfrm>
    </dsp:sp>
    <dsp:sp modelId="{23289A7C-625B-BC4A-8F09-B502B5FE774D}">
      <dsp:nvSpPr>
        <dsp:cNvPr id="0" name=""/>
        <dsp:cNvSpPr/>
      </dsp:nvSpPr>
      <dsp:spPr>
        <a:xfrm>
          <a:off x="1355071" y="1459011"/>
          <a:ext cx="7128370" cy="1193737"/>
        </a:xfrm>
        <a:prstGeom prst="roundRect">
          <a:avLst>
            <a:gd name="adj" fmla="val 10000"/>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Our research is motivated by the need to bridge the gap between generic menus and specific nutritional requirements, and it strives to enable consumers to make informed decisions effortlessly. The proposed tool employs cutting-edge technologies, including menu APIs, Optical Character Recognition (OCR) techniques such as AWS textract, and natural language processing (NLP).</a:t>
          </a:r>
        </a:p>
      </dsp:txBody>
      <dsp:txXfrm>
        <a:off x="1390034" y="1493974"/>
        <a:ext cx="5024567" cy="1123811"/>
      </dsp:txXfrm>
    </dsp:sp>
    <dsp:sp modelId="{9978C9C7-2555-794C-BCB5-6A40F0300E6B}">
      <dsp:nvSpPr>
        <dsp:cNvPr id="0" name=""/>
        <dsp:cNvSpPr/>
      </dsp:nvSpPr>
      <dsp:spPr>
        <a:xfrm>
          <a:off x="6449565" y="938409"/>
          <a:ext cx="775929" cy="775929"/>
        </a:xfrm>
        <a:prstGeom prst="downArrow">
          <a:avLst>
            <a:gd name="adj1" fmla="val 55000"/>
            <a:gd name="adj2" fmla="val 45000"/>
          </a:avLst>
        </a:prstGeom>
        <a:solidFill>
          <a:schemeClr val="accent5">
            <a:lumMod val="20000"/>
            <a:lumOff val="80000"/>
            <a:alpha val="90000"/>
          </a:schemeClr>
        </a:solidFill>
        <a:ln w="12700" cap="flat" cmpd="sng" algn="ctr">
          <a:solidFill>
            <a:schemeClr val="accent1">
              <a:lumMod val="20000"/>
              <a:lumOff val="80000"/>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6624149" y="938409"/>
        <a:ext cx="426761" cy="5838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37D713-0A71-1144-88A2-DB7F205B8B68}">
      <dsp:nvSpPr>
        <dsp:cNvPr id="0" name=""/>
        <dsp:cNvSpPr/>
      </dsp:nvSpPr>
      <dsp:spPr>
        <a:xfrm>
          <a:off x="0" y="983"/>
          <a:ext cx="6930028" cy="1877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E6B36A-5E43-B147-8124-A8EF082526C3}">
      <dsp:nvSpPr>
        <dsp:cNvPr id="0" name=""/>
        <dsp:cNvSpPr/>
      </dsp:nvSpPr>
      <dsp:spPr>
        <a:xfrm>
          <a:off x="56802" y="43233"/>
          <a:ext cx="103378" cy="1032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51726C-DCE6-E84A-AC50-22EE49026DAA}">
      <dsp:nvSpPr>
        <dsp:cNvPr id="0" name=""/>
        <dsp:cNvSpPr/>
      </dsp:nvSpPr>
      <dsp:spPr>
        <a:xfrm>
          <a:off x="216984" y="983"/>
          <a:ext cx="6690318" cy="228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220" tIns="24220" rIns="24220" bIns="24220" numCol="1" spcCol="1270" anchor="ctr" anchorCtr="0">
          <a:noAutofit/>
        </a:bodyPr>
        <a:lstStyle/>
        <a:p>
          <a:pPr marL="0" lvl="0" indent="0" algn="l" defTabSz="622300">
            <a:lnSpc>
              <a:spcPct val="100000"/>
            </a:lnSpc>
            <a:spcBef>
              <a:spcPct val="0"/>
            </a:spcBef>
            <a:spcAft>
              <a:spcPct val="35000"/>
            </a:spcAft>
            <a:buNone/>
          </a:pPr>
          <a:r>
            <a:rPr lang="en-US" sz="1400" kern="1200"/>
            <a:t>People with special dietary restrictions due to health condition or religion, </a:t>
          </a:r>
        </a:p>
      </dsp:txBody>
      <dsp:txXfrm>
        <a:off x="216984" y="983"/>
        <a:ext cx="6690318" cy="228854"/>
      </dsp:txXfrm>
    </dsp:sp>
    <dsp:sp modelId="{693EBC2B-494A-654E-881C-595F787B9062}">
      <dsp:nvSpPr>
        <dsp:cNvPr id="0" name=""/>
        <dsp:cNvSpPr/>
      </dsp:nvSpPr>
      <dsp:spPr>
        <a:xfrm>
          <a:off x="0" y="287051"/>
          <a:ext cx="6930028" cy="1877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825AC5-4540-FB4D-B032-5082883AB3ED}">
      <dsp:nvSpPr>
        <dsp:cNvPr id="0" name=""/>
        <dsp:cNvSpPr/>
      </dsp:nvSpPr>
      <dsp:spPr>
        <a:xfrm>
          <a:off x="56802" y="329301"/>
          <a:ext cx="103378" cy="1032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F02D12-A611-0B47-8857-53A578E606A0}">
      <dsp:nvSpPr>
        <dsp:cNvPr id="0" name=""/>
        <dsp:cNvSpPr/>
      </dsp:nvSpPr>
      <dsp:spPr>
        <a:xfrm>
          <a:off x="216984" y="287051"/>
          <a:ext cx="6690318" cy="228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220" tIns="24220" rIns="24220" bIns="24220" numCol="1" spcCol="1270" anchor="ctr" anchorCtr="0">
          <a:noAutofit/>
        </a:bodyPr>
        <a:lstStyle/>
        <a:p>
          <a:pPr marL="0" lvl="0" indent="0" algn="l" defTabSz="622300">
            <a:lnSpc>
              <a:spcPct val="100000"/>
            </a:lnSpc>
            <a:spcBef>
              <a:spcPct val="0"/>
            </a:spcBef>
            <a:spcAft>
              <a:spcPct val="35000"/>
            </a:spcAft>
            <a:buNone/>
          </a:pPr>
          <a:r>
            <a:rPr lang="en-US" sz="1400" kern="1200"/>
            <a:t>People with personal preferences or nutrition goals </a:t>
          </a:r>
        </a:p>
      </dsp:txBody>
      <dsp:txXfrm>
        <a:off x="216984" y="287051"/>
        <a:ext cx="6690318" cy="228854"/>
      </dsp:txXfrm>
    </dsp:sp>
    <dsp:sp modelId="{670CF54E-71F6-D247-A0C5-1C0755A12E63}">
      <dsp:nvSpPr>
        <dsp:cNvPr id="0" name=""/>
        <dsp:cNvSpPr/>
      </dsp:nvSpPr>
      <dsp:spPr>
        <a:xfrm>
          <a:off x="0" y="573119"/>
          <a:ext cx="6930028" cy="1877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EF0548-A862-6A43-BD9A-87A5D004E7A4}">
      <dsp:nvSpPr>
        <dsp:cNvPr id="0" name=""/>
        <dsp:cNvSpPr/>
      </dsp:nvSpPr>
      <dsp:spPr>
        <a:xfrm>
          <a:off x="56802" y="615369"/>
          <a:ext cx="103378" cy="1032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C78EAD-B3FC-664D-9326-B9E58D68BF01}">
      <dsp:nvSpPr>
        <dsp:cNvPr id="0" name=""/>
        <dsp:cNvSpPr/>
      </dsp:nvSpPr>
      <dsp:spPr>
        <a:xfrm>
          <a:off x="216984" y="573119"/>
          <a:ext cx="6690318" cy="228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220" tIns="24220" rIns="24220" bIns="24220" numCol="1" spcCol="1270" anchor="ctr" anchorCtr="0">
          <a:noAutofit/>
        </a:bodyPr>
        <a:lstStyle/>
        <a:p>
          <a:pPr marL="0" lvl="0" indent="0" algn="l" defTabSz="622300">
            <a:lnSpc>
              <a:spcPct val="100000"/>
            </a:lnSpc>
            <a:spcBef>
              <a:spcPct val="0"/>
            </a:spcBef>
            <a:spcAft>
              <a:spcPct val="35000"/>
            </a:spcAft>
            <a:buNone/>
          </a:pPr>
          <a:r>
            <a:rPr lang="en-US" sz="1400" kern="1200"/>
            <a:t>People who don’t want to spend time reading long menus when ordering food</a:t>
          </a:r>
        </a:p>
      </dsp:txBody>
      <dsp:txXfrm>
        <a:off x="216984" y="573119"/>
        <a:ext cx="6690318" cy="228854"/>
      </dsp:txXfrm>
    </dsp:sp>
    <dsp:sp modelId="{0617384A-A406-324A-A534-DC18C1C95289}">
      <dsp:nvSpPr>
        <dsp:cNvPr id="0" name=""/>
        <dsp:cNvSpPr/>
      </dsp:nvSpPr>
      <dsp:spPr>
        <a:xfrm>
          <a:off x="0" y="859188"/>
          <a:ext cx="6930028" cy="1877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472D52-6AD5-EF45-AF48-FFB78F115918}">
      <dsp:nvSpPr>
        <dsp:cNvPr id="0" name=""/>
        <dsp:cNvSpPr/>
      </dsp:nvSpPr>
      <dsp:spPr>
        <a:xfrm>
          <a:off x="56802" y="901438"/>
          <a:ext cx="103378" cy="1032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6F5D36-2EE3-3445-BDFD-AEE086ABB1C5}">
      <dsp:nvSpPr>
        <dsp:cNvPr id="0" name=""/>
        <dsp:cNvSpPr/>
      </dsp:nvSpPr>
      <dsp:spPr>
        <a:xfrm>
          <a:off x="216984" y="859188"/>
          <a:ext cx="6690318" cy="228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220" tIns="24220" rIns="24220" bIns="24220" numCol="1" spcCol="1270" anchor="ctr" anchorCtr="0">
          <a:noAutofit/>
        </a:bodyPr>
        <a:lstStyle/>
        <a:p>
          <a:pPr marL="0" lvl="0" indent="0" algn="l" defTabSz="622300">
            <a:lnSpc>
              <a:spcPct val="100000"/>
            </a:lnSpc>
            <a:spcBef>
              <a:spcPct val="0"/>
            </a:spcBef>
            <a:spcAft>
              <a:spcPct val="35000"/>
            </a:spcAft>
            <a:buNone/>
          </a:pPr>
          <a:r>
            <a:rPr lang="en-US" sz="1400" kern="1200"/>
            <a:t>People who want help picking restaurants that provides the dishes they like</a:t>
          </a:r>
        </a:p>
      </dsp:txBody>
      <dsp:txXfrm>
        <a:off x="216984" y="859188"/>
        <a:ext cx="6690318" cy="2288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90F6E4-67DA-4D94-AF8B-16EE326D6CBA}">
      <dsp:nvSpPr>
        <dsp:cNvPr id="0" name=""/>
        <dsp:cNvSpPr/>
      </dsp:nvSpPr>
      <dsp:spPr>
        <a:xfrm>
          <a:off x="0" y="411"/>
          <a:ext cx="3837000" cy="9629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4177CC-B52E-4821-8846-35E93EC689A8}">
      <dsp:nvSpPr>
        <dsp:cNvPr id="0" name=""/>
        <dsp:cNvSpPr/>
      </dsp:nvSpPr>
      <dsp:spPr>
        <a:xfrm>
          <a:off x="291286" y="217071"/>
          <a:ext cx="529612" cy="5296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F4644F-69FA-4373-A030-A1C47C5ED72A}">
      <dsp:nvSpPr>
        <dsp:cNvPr id="0" name=""/>
        <dsp:cNvSpPr/>
      </dsp:nvSpPr>
      <dsp:spPr>
        <a:xfrm>
          <a:off x="1112186" y="411"/>
          <a:ext cx="2724813" cy="962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622300">
            <a:lnSpc>
              <a:spcPct val="100000"/>
            </a:lnSpc>
            <a:spcBef>
              <a:spcPct val="0"/>
            </a:spcBef>
            <a:spcAft>
              <a:spcPct val="35000"/>
            </a:spcAft>
            <a:buNone/>
          </a:pPr>
          <a:r>
            <a:rPr lang="en-US" sz="1400" kern="1200"/>
            <a:t>AWS Textract for extracting text on menu images;</a:t>
          </a:r>
        </a:p>
      </dsp:txBody>
      <dsp:txXfrm>
        <a:off x="1112186" y="411"/>
        <a:ext cx="2724813" cy="962931"/>
      </dsp:txXfrm>
    </dsp:sp>
    <dsp:sp modelId="{BC2C159F-2E13-43C2-A871-DBA2E580EA1C}">
      <dsp:nvSpPr>
        <dsp:cNvPr id="0" name=""/>
        <dsp:cNvSpPr/>
      </dsp:nvSpPr>
      <dsp:spPr>
        <a:xfrm>
          <a:off x="0" y="1204076"/>
          <a:ext cx="3837000" cy="9629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053DFE-5258-465C-B352-1038F44C33E8}">
      <dsp:nvSpPr>
        <dsp:cNvPr id="0" name=""/>
        <dsp:cNvSpPr/>
      </dsp:nvSpPr>
      <dsp:spPr>
        <a:xfrm>
          <a:off x="291286" y="1420736"/>
          <a:ext cx="529612" cy="5296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E04CB1-AD36-4210-B601-5044A7F7A7CC}">
      <dsp:nvSpPr>
        <dsp:cNvPr id="0" name=""/>
        <dsp:cNvSpPr/>
      </dsp:nvSpPr>
      <dsp:spPr>
        <a:xfrm>
          <a:off x="1112186" y="1204076"/>
          <a:ext cx="2724813" cy="962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622300">
            <a:lnSpc>
              <a:spcPct val="100000"/>
            </a:lnSpc>
            <a:spcBef>
              <a:spcPct val="0"/>
            </a:spcBef>
            <a:spcAft>
              <a:spcPct val="35000"/>
            </a:spcAft>
            <a:buNone/>
          </a:pPr>
          <a:r>
            <a:rPr lang="en-US" sz="1400" kern="1200"/>
            <a:t>OpenAI API for analyzing menu text and generating report based on user preferences;</a:t>
          </a:r>
        </a:p>
      </dsp:txBody>
      <dsp:txXfrm>
        <a:off x="1112186" y="1204076"/>
        <a:ext cx="2724813" cy="962931"/>
      </dsp:txXfrm>
    </dsp:sp>
    <dsp:sp modelId="{68977B85-27A1-436B-8DDE-59B8D029B358}">
      <dsp:nvSpPr>
        <dsp:cNvPr id="0" name=""/>
        <dsp:cNvSpPr/>
      </dsp:nvSpPr>
      <dsp:spPr>
        <a:xfrm>
          <a:off x="0" y="2407741"/>
          <a:ext cx="3837000" cy="9629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238A6E-4E62-48F6-880E-C87FF4391E25}">
      <dsp:nvSpPr>
        <dsp:cNvPr id="0" name=""/>
        <dsp:cNvSpPr/>
      </dsp:nvSpPr>
      <dsp:spPr>
        <a:xfrm>
          <a:off x="291286" y="2624401"/>
          <a:ext cx="529612" cy="5296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F0B218-93FA-4B54-B813-0154B89C1BD1}">
      <dsp:nvSpPr>
        <dsp:cNvPr id="0" name=""/>
        <dsp:cNvSpPr/>
      </dsp:nvSpPr>
      <dsp:spPr>
        <a:xfrm>
          <a:off x="1112186" y="2407741"/>
          <a:ext cx="2724813" cy="962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622300">
            <a:lnSpc>
              <a:spcPct val="100000"/>
            </a:lnSpc>
            <a:spcBef>
              <a:spcPct val="0"/>
            </a:spcBef>
            <a:spcAft>
              <a:spcPct val="35000"/>
            </a:spcAft>
            <a:buNone/>
          </a:pPr>
          <a:r>
            <a:rPr lang="en-US" sz="1400" kern="1200"/>
            <a:t>Opensearch for restaurant/menu data for easier search, dynamoDB for user data management.</a:t>
          </a:r>
        </a:p>
      </dsp:txBody>
      <dsp:txXfrm>
        <a:off x="1112186" y="2407741"/>
        <a:ext cx="2724813" cy="96293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a7ddeb7b09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a7ddeb7b0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a7ddeb7b09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a7ddeb7b0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782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a7ddeb7b09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a7ddeb7b09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a7ddeb7b0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a7ddeb7b0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a7ddeb7b0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a7ddeb7b09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a7ddeb7b0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a7ddeb7b0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a7ddeb7b0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a7ddeb7b0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DF15B-0FC7-167C-D29D-9DDBE159FEE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92F9AA4-432A-4912-AF1B-528E3DAC9D1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3F785AA-CDAE-DD0B-4254-15E0EB2382AC}"/>
              </a:ext>
            </a:extLst>
          </p:cNvPr>
          <p:cNvSpPr>
            <a:spLocks noGrp="1"/>
          </p:cNvSpPr>
          <p:nvPr>
            <p:ph type="dt" sz="half" idx="10"/>
          </p:nvPr>
        </p:nvSpPr>
        <p:spPr/>
        <p:txBody>
          <a:bodyPr/>
          <a:lstStyle/>
          <a:p>
            <a:fld id="{BF848724-80C9-C948-9FCE-E367205BAE64}" type="datetimeFigureOut">
              <a:rPr lang="en-US" smtClean="0"/>
              <a:t>12/18/23</a:t>
            </a:fld>
            <a:endParaRPr lang="en-US"/>
          </a:p>
        </p:txBody>
      </p:sp>
      <p:sp>
        <p:nvSpPr>
          <p:cNvPr id="5" name="Footer Placeholder 4">
            <a:extLst>
              <a:ext uri="{FF2B5EF4-FFF2-40B4-BE49-F238E27FC236}">
                <a16:creationId xmlns:a16="http://schemas.microsoft.com/office/drawing/2014/main" id="{9B1C666A-DFE3-B025-99E5-E34E445BB2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01773C-7316-00B7-8CC1-C1A37C6BB0E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7839972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C37C-79BB-E908-78A1-0ABF69E44B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8BABDB-793E-5582-BB0F-5661C9E357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E36C0-46F2-47AA-D71B-077D5CD748C2}"/>
              </a:ext>
            </a:extLst>
          </p:cNvPr>
          <p:cNvSpPr>
            <a:spLocks noGrp="1"/>
          </p:cNvSpPr>
          <p:nvPr>
            <p:ph type="dt" sz="half" idx="10"/>
          </p:nvPr>
        </p:nvSpPr>
        <p:spPr/>
        <p:txBody>
          <a:bodyPr/>
          <a:lstStyle/>
          <a:p>
            <a:fld id="{BF848724-80C9-C948-9FCE-E367205BAE64}" type="datetimeFigureOut">
              <a:rPr lang="en-US" smtClean="0"/>
              <a:t>12/18/23</a:t>
            </a:fld>
            <a:endParaRPr lang="en-US"/>
          </a:p>
        </p:txBody>
      </p:sp>
      <p:sp>
        <p:nvSpPr>
          <p:cNvPr id="5" name="Footer Placeholder 4">
            <a:extLst>
              <a:ext uri="{FF2B5EF4-FFF2-40B4-BE49-F238E27FC236}">
                <a16:creationId xmlns:a16="http://schemas.microsoft.com/office/drawing/2014/main" id="{52B9454B-5047-C719-E934-C222A07466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7DB5C8-2CB1-AC2D-2D06-5C1470AFB96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4398328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708CEC-C69C-C57D-9020-C2217615527F}"/>
              </a:ext>
            </a:extLst>
          </p:cNvPr>
          <p:cNvSpPr>
            <a:spLocks noGrp="1"/>
          </p:cNvSpPr>
          <p:nvPr>
            <p:ph type="title" orient="vert"/>
          </p:nvPr>
        </p:nvSpPr>
        <p:spPr>
          <a:xfrm>
            <a:off x="6543675" y="273843"/>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B42E5F-DBD5-1D6C-592A-878B68F7E01A}"/>
              </a:ext>
            </a:extLst>
          </p:cNvPr>
          <p:cNvSpPr>
            <a:spLocks noGrp="1"/>
          </p:cNvSpPr>
          <p:nvPr>
            <p:ph type="body" orient="vert" idx="1"/>
          </p:nvPr>
        </p:nvSpPr>
        <p:spPr>
          <a:xfrm>
            <a:off x="628650" y="273843"/>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30564C-696F-02B9-3CB3-860C22C509A7}"/>
              </a:ext>
            </a:extLst>
          </p:cNvPr>
          <p:cNvSpPr>
            <a:spLocks noGrp="1"/>
          </p:cNvSpPr>
          <p:nvPr>
            <p:ph type="dt" sz="half" idx="10"/>
          </p:nvPr>
        </p:nvSpPr>
        <p:spPr/>
        <p:txBody>
          <a:bodyPr/>
          <a:lstStyle/>
          <a:p>
            <a:fld id="{BF848724-80C9-C948-9FCE-E367205BAE64}" type="datetimeFigureOut">
              <a:rPr lang="en-US" smtClean="0"/>
              <a:t>12/18/23</a:t>
            </a:fld>
            <a:endParaRPr lang="en-US"/>
          </a:p>
        </p:txBody>
      </p:sp>
      <p:sp>
        <p:nvSpPr>
          <p:cNvPr id="5" name="Footer Placeholder 4">
            <a:extLst>
              <a:ext uri="{FF2B5EF4-FFF2-40B4-BE49-F238E27FC236}">
                <a16:creationId xmlns:a16="http://schemas.microsoft.com/office/drawing/2014/main" id="{93F2BABE-5E2C-8EC3-BB85-8EA572D85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FE0649-EF35-110C-8305-1884B89DD66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975424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2"/>
        <p:cNvGrpSpPr/>
        <p:nvPr/>
      </p:nvGrpSpPr>
      <p:grpSpPr>
        <a:xfrm>
          <a:off x="0" y="0"/>
          <a:ext cx="0" cy="0"/>
          <a:chOff x="0" y="0"/>
          <a:chExt cx="0" cy="0"/>
        </a:xfrm>
      </p:grpSpPr>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254339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23614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49FF6-8409-640A-770F-F961F0E4AB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3C0831-E6AC-04B4-F71A-BD96D8FF1B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F7BFEB-1F02-E454-7F34-4765ECBCB335}"/>
              </a:ext>
            </a:extLst>
          </p:cNvPr>
          <p:cNvSpPr>
            <a:spLocks noGrp="1"/>
          </p:cNvSpPr>
          <p:nvPr>
            <p:ph type="dt" sz="half" idx="10"/>
          </p:nvPr>
        </p:nvSpPr>
        <p:spPr/>
        <p:txBody>
          <a:bodyPr/>
          <a:lstStyle/>
          <a:p>
            <a:fld id="{BF848724-80C9-C948-9FCE-E367205BAE64}" type="datetimeFigureOut">
              <a:rPr lang="en-US" smtClean="0"/>
              <a:t>12/18/23</a:t>
            </a:fld>
            <a:endParaRPr lang="en-US"/>
          </a:p>
        </p:txBody>
      </p:sp>
      <p:sp>
        <p:nvSpPr>
          <p:cNvPr id="5" name="Footer Placeholder 4">
            <a:extLst>
              <a:ext uri="{FF2B5EF4-FFF2-40B4-BE49-F238E27FC236}">
                <a16:creationId xmlns:a16="http://schemas.microsoft.com/office/drawing/2014/main" id="{735401AD-F192-5738-BEB8-698D5846D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14DB26-10AC-B098-A839-EF498E0DE33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158221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1A02B-E4EB-EB17-66EA-1A6B306D9A1A}"/>
              </a:ext>
            </a:extLst>
          </p:cNvPr>
          <p:cNvSpPr>
            <a:spLocks noGrp="1"/>
          </p:cNvSpPr>
          <p:nvPr>
            <p:ph type="title"/>
          </p:nvPr>
        </p:nvSpPr>
        <p:spPr>
          <a:xfrm>
            <a:off x="623887"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B4EF7A2-BB80-2773-5B89-F3DF9E5A7ECB}"/>
              </a:ext>
            </a:extLst>
          </p:cNvPr>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3BB14A-96F6-6324-B82C-ED7968FAA847}"/>
              </a:ext>
            </a:extLst>
          </p:cNvPr>
          <p:cNvSpPr>
            <a:spLocks noGrp="1"/>
          </p:cNvSpPr>
          <p:nvPr>
            <p:ph type="dt" sz="half" idx="10"/>
          </p:nvPr>
        </p:nvSpPr>
        <p:spPr/>
        <p:txBody>
          <a:bodyPr/>
          <a:lstStyle/>
          <a:p>
            <a:fld id="{BF848724-80C9-C948-9FCE-E367205BAE64}" type="datetimeFigureOut">
              <a:rPr lang="en-US" smtClean="0"/>
              <a:t>12/18/23</a:t>
            </a:fld>
            <a:endParaRPr lang="en-US"/>
          </a:p>
        </p:txBody>
      </p:sp>
      <p:sp>
        <p:nvSpPr>
          <p:cNvPr id="5" name="Footer Placeholder 4">
            <a:extLst>
              <a:ext uri="{FF2B5EF4-FFF2-40B4-BE49-F238E27FC236}">
                <a16:creationId xmlns:a16="http://schemas.microsoft.com/office/drawing/2014/main" id="{6D0A5B56-A554-D404-0F96-E5C291862E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4EF423-9576-D9C1-FAE0-DD4E933DF9A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6073851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99217-C798-5010-5DEA-75F0F11239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EE29A0-CEE6-C777-75D0-45C64A8EB2D0}"/>
              </a:ext>
            </a:extLst>
          </p:cNvPr>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B1FDE0-EE65-AC52-7DEA-EE1A9CAFE82E}"/>
              </a:ext>
            </a:extLst>
          </p:cNvPr>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B726F8-B5C8-15AE-836B-E73F622FF1EC}"/>
              </a:ext>
            </a:extLst>
          </p:cNvPr>
          <p:cNvSpPr>
            <a:spLocks noGrp="1"/>
          </p:cNvSpPr>
          <p:nvPr>
            <p:ph type="dt" sz="half" idx="10"/>
          </p:nvPr>
        </p:nvSpPr>
        <p:spPr/>
        <p:txBody>
          <a:bodyPr/>
          <a:lstStyle/>
          <a:p>
            <a:fld id="{BF848724-80C9-C948-9FCE-E367205BAE64}" type="datetimeFigureOut">
              <a:rPr lang="en-US" smtClean="0"/>
              <a:t>12/18/23</a:t>
            </a:fld>
            <a:endParaRPr lang="en-US"/>
          </a:p>
        </p:txBody>
      </p:sp>
      <p:sp>
        <p:nvSpPr>
          <p:cNvPr id="6" name="Footer Placeholder 5">
            <a:extLst>
              <a:ext uri="{FF2B5EF4-FFF2-40B4-BE49-F238E27FC236}">
                <a16:creationId xmlns:a16="http://schemas.microsoft.com/office/drawing/2014/main" id="{44EC6D35-B5DB-3FEC-8816-7A3CE71CD8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082A95-BAEA-6EFE-0F6E-C86D4C12C55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3565227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662CA-2D2E-3B70-886B-9D245F414D74}"/>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116850-5718-8ABA-F22F-EE1B56590CD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0F67E42-3C6D-377F-00EC-53F1C18704C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AA8F69-2EE4-6C89-6791-8014BD3D5B7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9FA2E08-6058-757C-6748-22554B63E0B4}"/>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17D218-1558-AF26-5B8B-3DD30D7156B9}"/>
              </a:ext>
            </a:extLst>
          </p:cNvPr>
          <p:cNvSpPr>
            <a:spLocks noGrp="1"/>
          </p:cNvSpPr>
          <p:nvPr>
            <p:ph type="dt" sz="half" idx="10"/>
          </p:nvPr>
        </p:nvSpPr>
        <p:spPr/>
        <p:txBody>
          <a:bodyPr/>
          <a:lstStyle/>
          <a:p>
            <a:fld id="{BF848724-80C9-C948-9FCE-E367205BAE64}" type="datetimeFigureOut">
              <a:rPr lang="en-US" smtClean="0"/>
              <a:t>12/18/23</a:t>
            </a:fld>
            <a:endParaRPr lang="en-US"/>
          </a:p>
        </p:txBody>
      </p:sp>
      <p:sp>
        <p:nvSpPr>
          <p:cNvPr id="8" name="Footer Placeholder 7">
            <a:extLst>
              <a:ext uri="{FF2B5EF4-FFF2-40B4-BE49-F238E27FC236}">
                <a16:creationId xmlns:a16="http://schemas.microsoft.com/office/drawing/2014/main" id="{21F3D211-8068-2C2E-EC8D-FFF21B995C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F53ABA-7843-6381-0164-44CF5B961CC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9427371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1811B-3F73-516E-64CE-4F8BD468FB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94FC92-C2FD-F150-FF32-8E926BD73FF4}"/>
              </a:ext>
            </a:extLst>
          </p:cNvPr>
          <p:cNvSpPr>
            <a:spLocks noGrp="1"/>
          </p:cNvSpPr>
          <p:nvPr>
            <p:ph type="dt" sz="half" idx="10"/>
          </p:nvPr>
        </p:nvSpPr>
        <p:spPr/>
        <p:txBody>
          <a:bodyPr/>
          <a:lstStyle/>
          <a:p>
            <a:fld id="{BF848724-80C9-C948-9FCE-E367205BAE64}" type="datetimeFigureOut">
              <a:rPr lang="en-US" smtClean="0"/>
              <a:t>12/18/23</a:t>
            </a:fld>
            <a:endParaRPr lang="en-US"/>
          </a:p>
        </p:txBody>
      </p:sp>
      <p:sp>
        <p:nvSpPr>
          <p:cNvPr id="4" name="Footer Placeholder 3">
            <a:extLst>
              <a:ext uri="{FF2B5EF4-FFF2-40B4-BE49-F238E27FC236}">
                <a16:creationId xmlns:a16="http://schemas.microsoft.com/office/drawing/2014/main" id="{AFF11D8A-87DE-2B20-4014-0600EF40E1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2DF868-D6EF-6523-6CC8-1EC659BACEA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9265775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1F239-F59E-CCAE-A107-B9BDDC25DFC0}"/>
              </a:ext>
            </a:extLst>
          </p:cNvPr>
          <p:cNvSpPr>
            <a:spLocks noGrp="1"/>
          </p:cNvSpPr>
          <p:nvPr>
            <p:ph type="dt" sz="half" idx="10"/>
          </p:nvPr>
        </p:nvSpPr>
        <p:spPr/>
        <p:txBody>
          <a:bodyPr/>
          <a:lstStyle/>
          <a:p>
            <a:fld id="{BF848724-80C9-C948-9FCE-E367205BAE64}" type="datetimeFigureOut">
              <a:rPr lang="en-US" smtClean="0"/>
              <a:t>12/18/23</a:t>
            </a:fld>
            <a:endParaRPr lang="en-US"/>
          </a:p>
        </p:txBody>
      </p:sp>
      <p:sp>
        <p:nvSpPr>
          <p:cNvPr id="3" name="Footer Placeholder 2">
            <a:extLst>
              <a:ext uri="{FF2B5EF4-FFF2-40B4-BE49-F238E27FC236}">
                <a16:creationId xmlns:a16="http://schemas.microsoft.com/office/drawing/2014/main" id="{06A2990D-57F2-388C-047D-F9099AF8F0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E181D0-0B2E-41BE-3768-71D335F4E61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75641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84861-E4AC-3914-BDA5-A73B9C6E223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B548EF2-1F9A-9F17-B4F3-AC564236B54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6E2C0D-3E37-D4C6-02AB-1A7E66A1992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BE51D8F-4AB6-5A5F-530C-29DAB189E0CE}"/>
              </a:ext>
            </a:extLst>
          </p:cNvPr>
          <p:cNvSpPr>
            <a:spLocks noGrp="1"/>
          </p:cNvSpPr>
          <p:nvPr>
            <p:ph type="dt" sz="half" idx="10"/>
          </p:nvPr>
        </p:nvSpPr>
        <p:spPr/>
        <p:txBody>
          <a:bodyPr/>
          <a:lstStyle/>
          <a:p>
            <a:fld id="{BF848724-80C9-C948-9FCE-E367205BAE64}" type="datetimeFigureOut">
              <a:rPr lang="en-US" smtClean="0"/>
              <a:t>12/18/23</a:t>
            </a:fld>
            <a:endParaRPr lang="en-US"/>
          </a:p>
        </p:txBody>
      </p:sp>
      <p:sp>
        <p:nvSpPr>
          <p:cNvPr id="6" name="Footer Placeholder 5">
            <a:extLst>
              <a:ext uri="{FF2B5EF4-FFF2-40B4-BE49-F238E27FC236}">
                <a16:creationId xmlns:a16="http://schemas.microsoft.com/office/drawing/2014/main" id="{5246FC94-F0B3-F533-2016-D7A2C694D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3394B1-71FB-7048-870F-809E05318C7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9623572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F5EB8-C82B-AADE-3D0B-D41B1342D66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FD6ED79-7722-6C93-6B00-FD691540657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4BC2A2E-966A-5387-A7AF-C29CEBE8DF0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B015826-5E8B-0F66-E99F-0F0F75F9F5A1}"/>
              </a:ext>
            </a:extLst>
          </p:cNvPr>
          <p:cNvSpPr>
            <a:spLocks noGrp="1"/>
          </p:cNvSpPr>
          <p:nvPr>
            <p:ph type="dt" sz="half" idx="10"/>
          </p:nvPr>
        </p:nvSpPr>
        <p:spPr/>
        <p:txBody>
          <a:bodyPr/>
          <a:lstStyle/>
          <a:p>
            <a:fld id="{BF848724-80C9-C948-9FCE-E367205BAE64}" type="datetimeFigureOut">
              <a:rPr lang="en-US" smtClean="0"/>
              <a:t>12/18/23</a:t>
            </a:fld>
            <a:endParaRPr lang="en-US"/>
          </a:p>
        </p:txBody>
      </p:sp>
      <p:sp>
        <p:nvSpPr>
          <p:cNvPr id="6" name="Footer Placeholder 5">
            <a:extLst>
              <a:ext uri="{FF2B5EF4-FFF2-40B4-BE49-F238E27FC236}">
                <a16:creationId xmlns:a16="http://schemas.microsoft.com/office/drawing/2014/main" id="{4A6947E4-6CAD-9367-46C4-D456C74C41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818D9D-B292-2F59-D4C1-1732358490C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0421908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1BBD9E-62B8-B805-56F1-76F6E4E10B3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21472F-B9D4-76EF-67AF-AB7C8FEEEB42}"/>
              </a:ext>
            </a:extLst>
          </p:cNvPr>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309BCD-E2C8-170E-C718-CF5BA856FF7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F848724-80C9-C948-9FCE-E367205BAE64}" type="datetimeFigureOut">
              <a:rPr lang="en-US" smtClean="0"/>
              <a:t>12/18/23</a:t>
            </a:fld>
            <a:endParaRPr lang="en-US"/>
          </a:p>
        </p:txBody>
      </p:sp>
      <p:sp>
        <p:nvSpPr>
          <p:cNvPr id="5" name="Footer Placeholder 4">
            <a:extLst>
              <a:ext uri="{FF2B5EF4-FFF2-40B4-BE49-F238E27FC236}">
                <a16:creationId xmlns:a16="http://schemas.microsoft.com/office/drawing/2014/main" id="{2AE8B6DB-7965-D913-BE1D-11D20F93795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A16976-7EAE-C548-4AD1-15DEF21E0E3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182257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menu&#10;&#10;Description automatically generated">
            <a:extLst>
              <a:ext uri="{FF2B5EF4-FFF2-40B4-BE49-F238E27FC236}">
                <a16:creationId xmlns:a16="http://schemas.microsoft.com/office/drawing/2014/main" id="{623BE576-FF57-488B-9F29-B885F20242BC}"/>
              </a:ext>
            </a:extLst>
          </p:cNvPr>
          <p:cNvPicPr>
            <a:picLocks noChangeAspect="1"/>
          </p:cNvPicPr>
          <p:nvPr/>
        </p:nvPicPr>
        <p:blipFill rotWithShape="1">
          <a:blip r:embed="rId3"/>
          <a:srcRect l="1173" r="20164"/>
          <a:stretch/>
        </p:blipFill>
        <p:spPr>
          <a:xfrm>
            <a:off x="3082595" y="10"/>
            <a:ext cx="6061405" cy="51434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89" name="Freeform: Shape 88">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9285" cy="51435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1" name="Freeform: Shape 90">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1665" cy="51435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Google Shape;63;p13"/>
          <p:cNvSpPr txBox="1">
            <a:spLocks noGrp="1"/>
          </p:cNvSpPr>
          <p:nvPr>
            <p:ph type="title"/>
          </p:nvPr>
        </p:nvSpPr>
        <p:spPr>
          <a:xfrm>
            <a:off x="358485" y="841772"/>
            <a:ext cx="3017520" cy="2403100"/>
          </a:xfrm>
        </p:spPr>
        <p:txBody>
          <a:bodyPr spcFirstLastPara="1" vert="horz" lIns="91440" tIns="45720" rIns="91440" bIns="45720" rtlCol="0" anchor="b" anchorCtr="0">
            <a:normAutofit/>
          </a:bodyPr>
          <a:lstStyle/>
          <a:p>
            <a:pPr marL="0" lvl="0" indent="0" algn="l" defTabSz="914400">
              <a:spcBef>
                <a:spcPct val="0"/>
              </a:spcBef>
              <a:spcAft>
                <a:spcPts val="0"/>
              </a:spcAft>
            </a:pPr>
            <a:r>
              <a:rPr lang="en-US" sz="3600">
                <a:latin typeface="Calibri" panose="020F0502020204030204" pitchFamily="34" charset="0"/>
                <a:cs typeface="Calibri" panose="020F0502020204030204" pitchFamily="34" charset="0"/>
              </a:rPr>
              <a:t>Menu Interpreter</a:t>
            </a:r>
          </a:p>
        </p:txBody>
      </p:sp>
      <p:sp>
        <p:nvSpPr>
          <p:cNvPr id="64" name="Google Shape;64;p13"/>
          <p:cNvSpPr txBox="1">
            <a:spLocks noGrp="1"/>
          </p:cNvSpPr>
          <p:nvPr>
            <p:ph type="subTitle" idx="1"/>
          </p:nvPr>
        </p:nvSpPr>
        <p:spPr>
          <a:xfrm>
            <a:off x="358485" y="3654691"/>
            <a:ext cx="2949980" cy="906106"/>
          </a:xfrm>
        </p:spPr>
        <p:txBody>
          <a:bodyPr spcFirstLastPara="1" vert="horz" lIns="91440" tIns="45720" rIns="91440" bIns="45720" rtlCol="0" anchorCtr="0">
            <a:normAutofit/>
          </a:bodyPr>
          <a:lstStyle/>
          <a:p>
            <a:pPr marL="0" lvl="0" indent="0" algn="l" defTabSz="914400">
              <a:lnSpc>
                <a:spcPct val="90000"/>
              </a:lnSpc>
              <a:spcBef>
                <a:spcPts val="1000"/>
              </a:spcBef>
              <a:spcAft>
                <a:spcPts val="600"/>
              </a:spcAft>
            </a:pPr>
            <a:r>
              <a:rPr lang="en-US" sz="1500">
                <a:solidFill>
                  <a:schemeClr val="tx1"/>
                </a:solidFill>
                <a:latin typeface="Calibri" panose="020F0502020204030204" pitchFamily="34" charset="0"/>
                <a:cs typeface="Calibri" panose="020F0502020204030204" pitchFamily="34" charset="0"/>
              </a:rPr>
              <a:t>Karen Wang, Ruoyu Chen, Rohan Rabbi, Bonny Quan</a:t>
            </a:r>
          </a:p>
        </p:txBody>
      </p:sp>
      <p:sp>
        <p:nvSpPr>
          <p:cNvPr id="93" name="Rectangle 9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301752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3"/>
                                        </p:tgtEl>
                                        <p:attrNameLst>
                                          <p:attrName>style.visibility</p:attrName>
                                        </p:attrNameLst>
                                      </p:cBhvr>
                                      <p:to>
                                        <p:strVal val="visible"/>
                                      </p:to>
                                    </p:set>
                                    <p:animEffect transition="in" filter="fade">
                                      <p:cBhvr>
                                        <p:cTn id="7" dur="400"/>
                                        <p:tgtEl>
                                          <p:spTgt spid="63"/>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64">
                                            <p:txEl>
                                              <p:pRg st="0" end="0"/>
                                            </p:txEl>
                                          </p:spTgt>
                                        </p:tgtEl>
                                        <p:attrNameLst>
                                          <p:attrName>style.visibility</p:attrName>
                                        </p:attrNameLst>
                                      </p:cBhvr>
                                      <p:to>
                                        <p:strVal val="visible"/>
                                      </p:to>
                                    </p:set>
                                    <p:animEffect transition="in" filter="fade">
                                      <p:cBhvr>
                                        <p:cTn id="10" dur="4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31293F9B-599E-4871-A414-757225FA3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1631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Google Shape;69;p14"/>
          <p:cNvSpPr txBox="1">
            <a:spLocks noGrp="1"/>
          </p:cNvSpPr>
          <p:nvPr>
            <p:ph type="title" idx="4294967295"/>
          </p:nvPr>
        </p:nvSpPr>
        <p:spPr>
          <a:xfrm>
            <a:off x="628650" y="424304"/>
            <a:ext cx="7886700" cy="843712"/>
          </a:xfrm>
          <a:prstGeom prst="rect">
            <a:avLst/>
          </a:prstGeom>
        </p:spPr>
        <p:txBody>
          <a:bodyPr spcFirstLastPara="1" vert="horz" lIns="91440" tIns="45720" rIns="91440" bIns="45720" rtlCol="0" anchor="ctr" anchorCtr="0">
            <a:normAutofit/>
          </a:bodyPr>
          <a:lstStyle/>
          <a:p>
            <a:pPr marL="0" lvl="0" indent="0" defTabSz="914400">
              <a:spcAft>
                <a:spcPts val="0"/>
              </a:spcAft>
            </a:pPr>
            <a:r>
              <a:rPr lang="en-US" sz="4400" kern="1200">
                <a:solidFill>
                  <a:schemeClr val="bg1"/>
                </a:solidFill>
                <a:latin typeface="+mj-lt"/>
                <a:ea typeface="+mj-ea"/>
                <a:cs typeface="+mj-cs"/>
              </a:rPr>
              <a:t>The Problem</a:t>
            </a:r>
          </a:p>
        </p:txBody>
      </p:sp>
      <p:grpSp>
        <p:nvGrpSpPr>
          <p:cNvPr id="98" name="Graphic 190">
            <a:extLst>
              <a:ext uri="{FF2B5EF4-FFF2-40B4-BE49-F238E27FC236}">
                <a16:creationId xmlns:a16="http://schemas.microsoft.com/office/drawing/2014/main" id="{53883AA7-7F86-41F8-A1D8-06E9886E7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02395"/>
            <a:ext cx="968730" cy="321911"/>
            <a:chOff x="2504802" y="1755501"/>
            <a:chExt cx="1598829" cy="531293"/>
          </a:xfrm>
          <a:solidFill>
            <a:schemeClr val="bg1"/>
          </a:solidFill>
        </p:grpSpPr>
        <p:sp>
          <p:nvSpPr>
            <p:cNvPr id="99" name="Freeform: Shape 98">
              <a:extLst>
                <a:ext uri="{FF2B5EF4-FFF2-40B4-BE49-F238E27FC236}">
                  <a16:creationId xmlns:a16="http://schemas.microsoft.com/office/drawing/2014/main" id="{FC80ACB6-0FE0-4F10-998D-2E8D46375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1C2903D5-FF18-4A00-8E9F-9335FCF1E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102" name="Group 101">
            <a:extLst>
              <a:ext uri="{FF2B5EF4-FFF2-40B4-BE49-F238E27FC236}">
                <a16:creationId xmlns:a16="http://schemas.microsoft.com/office/drawing/2014/main" id="{71A8B53C-ED2D-4081-AC0C-F87A9D4B3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57863" y="510783"/>
            <a:ext cx="1171823" cy="1120101"/>
            <a:chOff x="3121343" y="4864099"/>
            <a:chExt cx="2085971" cy="1993901"/>
          </a:xfrm>
          <a:solidFill>
            <a:schemeClr val="bg1"/>
          </a:solidFill>
        </p:grpSpPr>
        <p:sp>
          <p:nvSpPr>
            <p:cNvPr id="103" name="Freeform: Shape 102">
              <a:extLst>
                <a:ext uri="{FF2B5EF4-FFF2-40B4-BE49-F238E27FC236}">
                  <a16:creationId xmlns:a16="http://schemas.microsoft.com/office/drawing/2014/main" id="{E2C7D52B-9C2A-4BDB-89DC-A89BDB9F8C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4" name="Freeform: Shape 103">
              <a:extLst>
                <a:ext uri="{FF2B5EF4-FFF2-40B4-BE49-F238E27FC236}">
                  <a16:creationId xmlns:a16="http://schemas.microsoft.com/office/drawing/2014/main" id="{C4B951A6-4FAF-4CBA-B55F-3AAD55758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5" name="Freeform: Shape 104">
              <a:extLst>
                <a:ext uri="{FF2B5EF4-FFF2-40B4-BE49-F238E27FC236}">
                  <a16:creationId xmlns:a16="http://schemas.microsoft.com/office/drawing/2014/main" id="{FC4DABFE-3395-46F4-95C0-CA58332AA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6" name="Freeform: Shape 105">
              <a:extLst>
                <a:ext uri="{FF2B5EF4-FFF2-40B4-BE49-F238E27FC236}">
                  <a16:creationId xmlns:a16="http://schemas.microsoft.com/office/drawing/2014/main" id="{782225D9-CC2C-4D45-B90F-5EC7DD2652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7" name="Freeform: Shape 106">
              <a:extLst>
                <a:ext uri="{FF2B5EF4-FFF2-40B4-BE49-F238E27FC236}">
                  <a16:creationId xmlns:a16="http://schemas.microsoft.com/office/drawing/2014/main" id="{DDC31B28-21ED-494B-BA30-31CD8F9CD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8" name="Freeform: Shape 107">
              <a:extLst>
                <a:ext uri="{FF2B5EF4-FFF2-40B4-BE49-F238E27FC236}">
                  <a16:creationId xmlns:a16="http://schemas.microsoft.com/office/drawing/2014/main" id="{9BD8A01F-C2B9-47B6-977F-15E31A8C1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9" name="Freeform: Shape 108">
              <a:extLst>
                <a:ext uri="{FF2B5EF4-FFF2-40B4-BE49-F238E27FC236}">
                  <a16:creationId xmlns:a16="http://schemas.microsoft.com/office/drawing/2014/main" id="{5D562CCF-082E-4E33-BC25-3C2F3CB261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0" name="Freeform: Shape 109">
              <a:extLst>
                <a:ext uri="{FF2B5EF4-FFF2-40B4-BE49-F238E27FC236}">
                  <a16:creationId xmlns:a16="http://schemas.microsoft.com/office/drawing/2014/main" id="{A91A36DF-6DC9-4C5F-A16E-BC6DC8429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1" name="Freeform: Shape 110">
              <a:extLst>
                <a:ext uri="{FF2B5EF4-FFF2-40B4-BE49-F238E27FC236}">
                  <a16:creationId xmlns:a16="http://schemas.microsoft.com/office/drawing/2014/main" id="{0DEF31D0-A584-489A-B972-966367742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2" name="Freeform: Shape 111">
              <a:extLst>
                <a:ext uri="{FF2B5EF4-FFF2-40B4-BE49-F238E27FC236}">
                  <a16:creationId xmlns:a16="http://schemas.microsoft.com/office/drawing/2014/main" id="{2706B7B1-0776-4349-9782-39E4AD4ED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3" name="Freeform: Shape 112">
              <a:extLst>
                <a:ext uri="{FF2B5EF4-FFF2-40B4-BE49-F238E27FC236}">
                  <a16:creationId xmlns:a16="http://schemas.microsoft.com/office/drawing/2014/main" id="{7ECC02B0-321C-499C-AB67-2DE74D4DED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4" name="Freeform: Shape 113">
              <a:extLst>
                <a:ext uri="{FF2B5EF4-FFF2-40B4-BE49-F238E27FC236}">
                  <a16:creationId xmlns:a16="http://schemas.microsoft.com/office/drawing/2014/main" id="{F5B3F392-AC23-49B8-A36A-D93B0BD76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5" name="Freeform: Shape 114">
              <a:extLst>
                <a:ext uri="{FF2B5EF4-FFF2-40B4-BE49-F238E27FC236}">
                  <a16:creationId xmlns:a16="http://schemas.microsoft.com/office/drawing/2014/main" id="{1A72EA58-66EE-4BA2-923C-2B66CFC42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aphicFrame>
        <p:nvGraphicFramePr>
          <p:cNvPr id="72" name="Google Shape;70;p14">
            <a:extLst>
              <a:ext uri="{FF2B5EF4-FFF2-40B4-BE49-F238E27FC236}">
                <a16:creationId xmlns:a16="http://schemas.microsoft.com/office/drawing/2014/main" id="{A7BB03C2-64FA-C6BE-B9BB-C129A01B53AE}"/>
              </a:ext>
            </a:extLst>
          </p:cNvPr>
          <p:cNvGraphicFramePr/>
          <p:nvPr>
            <p:extLst>
              <p:ext uri="{D42A27DB-BD31-4B8C-83A1-F6EECF244321}">
                <p14:modId xmlns:p14="http://schemas.microsoft.com/office/powerpoint/2010/main" val="1716422893"/>
              </p:ext>
            </p:extLst>
          </p:nvPr>
        </p:nvGraphicFramePr>
        <p:xfrm>
          <a:off x="425962" y="1939496"/>
          <a:ext cx="8386318" cy="2652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7C1E5815-D54C-487F-A054-6D4930ADE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56372" y="0"/>
            <a:ext cx="1487628" cy="51435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grpSp>
        <p:nvGrpSpPr>
          <p:cNvPr id="6" name="Group 5">
            <a:extLst>
              <a:ext uri="{FF2B5EF4-FFF2-40B4-BE49-F238E27FC236}">
                <a16:creationId xmlns:a16="http://schemas.microsoft.com/office/drawing/2014/main" id="{A19BF93E-494B-193D-B63F-376614CB49A4}"/>
              </a:ext>
            </a:extLst>
          </p:cNvPr>
          <p:cNvGrpSpPr/>
          <p:nvPr/>
        </p:nvGrpSpPr>
        <p:grpSpPr>
          <a:xfrm>
            <a:off x="482600" y="1815965"/>
            <a:ext cx="6930029" cy="1511578"/>
            <a:chOff x="527703" y="2330770"/>
            <a:chExt cx="8088589" cy="1764281"/>
          </a:xfrm>
        </p:grpSpPr>
        <p:sp>
          <p:nvSpPr>
            <p:cNvPr id="3" name="TextBox 2">
              <a:extLst>
                <a:ext uri="{FF2B5EF4-FFF2-40B4-BE49-F238E27FC236}">
                  <a16:creationId xmlns:a16="http://schemas.microsoft.com/office/drawing/2014/main" id="{57824426-E597-BA68-3CE3-5473988624FE}"/>
                </a:ext>
              </a:extLst>
            </p:cNvPr>
            <p:cNvSpPr txBox="1"/>
            <p:nvPr/>
          </p:nvSpPr>
          <p:spPr>
            <a:xfrm>
              <a:off x="527703" y="2330770"/>
              <a:ext cx="8067887" cy="392159"/>
            </a:xfrm>
            <a:prstGeom prst="rect">
              <a:avLst/>
            </a:prstGeom>
            <a:noFill/>
          </p:spPr>
          <p:txBody>
            <a:bodyPr wrap="square">
              <a:spAutoFit/>
            </a:bodyPr>
            <a:lstStyle/>
            <a:p>
              <a:pPr defTabSz="777240">
                <a:lnSpc>
                  <a:spcPct val="115000"/>
                </a:lnSpc>
                <a:spcAft>
                  <a:spcPts val="510"/>
                </a:spcAft>
              </a:pPr>
              <a:r>
                <a:rPr lang="en" sz="1530" b="1" kern="1200">
                  <a:solidFill>
                    <a:schemeClr val="dk1"/>
                  </a:solidFill>
                  <a:latin typeface="Calibri" panose="020F0502020204030204" pitchFamily="34" charset="0"/>
                  <a:ea typeface="+mn-ea"/>
                  <a:cs typeface="Calibri" panose="020F0502020204030204" pitchFamily="34" charset="0"/>
                </a:rPr>
                <a:t>Target audience:</a:t>
              </a:r>
              <a:endParaRPr lang="en-US" sz="1800" b="1">
                <a:solidFill>
                  <a:schemeClr val="dk1"/>
                </a:solidFill>
                <a:latin typeface="Calibri" panose="020F0502020204030204" pitchFamily="34" charset="0"/>
                <a:cs typeface="Calibri" panose="020F0502020204030204" pitchFamily="34" charset="0"/>
              </a:endParaRPr>
            </a:p>
          </p:txBody>
        </p:sp>
        <p:graphicFrame>
          <p:nvGraphicFramePr>
            <p:cNvPr id="85" name="Google Shape;71;p14">
              <a:extLst>
                <a:ext uri="{FF2B5EF4-FFF2-40B4-BE49-F238E27FC236}">
                  <a16:creationId xmlns:a16="http://schemas.microsoft.com/office/drawing/2014/main" id="{AB640CA1-2455-98A7-ABB9-5786155CEA35}"/>
                </a:ext>
              </a:extLst>
            </p:cNvPr>
            <p:cNvGraphicFramePr/>
            <p:nvPr/>
          </p:nvGraphicFramePr>
          <p:xfrm>
            <a:off x="527704" y="2823964"/>
            <a:ext cx="8088588" cy="1271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Tree>
    <p:extLst>
      <p:ext uri="{BB962C8B-B14F-4D97-AF65-F5344CB8AC3E}">
        <p14:creationId xmlns:p14="http://schemas.microsoft.com/office/powerpoint/2010/main" val="4028385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
        <p:cNvGrpSpPr/>
        <p:nvPr/>
      </p:nvGrpSpPr>
      <p:grpSpPr>
        <a:xfrm>
          <a:off x="0" y="0"/>
          <a:ext cx="0" cy="0"/>
          <a:chOff x="0" y="0"/>
          <a:chExt cx="0" cy="0"/>
        </a:xfrm>
      </p:grpSpPr>
      <p:grpSp>
        <p:nvGrpSpPr>
          <p:cNvPr id="92" name="Group 91">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412" y="0"/>
            <a:ext cx="3909949" cy="5162271"/>
            <a:chOff x="-19217" y="-1"/>
            <a:chExt cx="5213267" cy="6883030"/>
          </a:xfrm>
        </p:grpSpPr>
        <p:sp>
          <p:nvSpPr>
            <p:cNvPr id="93" name="Rectangle 92">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5" name="Rectangle 94">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Google Shape;76;p15"/>
          <p:cNvSpPr txBox="1">
            <a:spLocks noGrp="1"/>
          </p:cNvSpPr>
          <p:nvPr>
            <p:ph type="title"/>
          </p:nvPr>
        </p:nvSpPr>
        <p:spPr>
          <a:xfrm>
            <a:off x="566613" y="554876"/>
            <a:ext cx="2776935" cy="1212152"/>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2400" kern="1200">
                <a:solidFill>
                  <a:srgbClr val="FFFFFF"/>
                </a:solidFill>
                <a:latin typeface="Calibri" panose="020F0502020204030204" pitchFamily="34" charset="0"/>
                <a:cs typeface="Calibri" panose="020F0502020204030204" pitchFamily="34" charset="0"/>
              </a:rPr>
              <a:t>The Idea</a:t>
            </a:r>
          </a:p>
        </p:txBody>
      </p:sp>
      <p:sp>
        <p:nvSpPr>
          <p:cNvPr id="77" name="Google Shape;77;p15"/>
          <p:cNvSpPr txBox="1">
            <a:spLocks noGrp="1"/>
          </p:cNvSpPr>
          <p:nvPr>
            <p:ph type="body" idx="1"/>
          </p:nvPr>
        </p:nvSpPr>
        <p:spPr>
          <a:xfrm>
            <a:off x="566613" y="1844337"/>
            <a:ext cx="2776934" cy="2643617"/>
          </a:xfrm>
          <a:prstGeom prst="rect">
            <a:avLst/>
          </a:prstGeom>
        </p:spPr>
        <p:txBody>
          <a:bodyPr spcFirstLastPara="1" vert="horz" lIns="91440" tIns="45720" rIns="91440" bIns="45720" rtlCol="0" anchorCtr="0">
            <a:normAutofit/>
          </a:bodyPr>
          <a:lstStyle/>
          <a:p>
            <a:pPr marL="457200" lvl="0" indent="-228600" defTabSz="914400">
              <a:spcBef>
                <a:spcPts val="0"/>
              </a:spcBef>
              <a:spcAft>
                <a:spcPts val="0"/>
              </a:spcAft>
              <a:buSzPts val="1100"/>
              <a:buFont typeface="Arial" panose="020B0604020202020204" pitchFamily="34" charset="0"/>
              <a:buChar char="•"/>
            </a:pPr>
            <a:r>
              <a:rPr lang="en-US" sz="1400" dirty="0">
                <a:solidFill>
                  <a:srgbClr val="FFFFFF"/>
                </a:solidFill>
                <a:latin typeface="Calibri" panose="020F0502020204030204" pitchFamily="34" charset="0"/>
                <a:cs typeface="Calibri" panose="020F0502020204030204" pitchFamily="34" charset="0"/>
                <a:sym typeface="Arial"/>
              </a:rPr>
              <a:t>We built a tool that processes food menus, synthesizes information and provides a summary matching the overall collection of dishes to the users’ personal needs, including allergy history, nutrition needs, diet restrictions, religion, diet preferences, etc. </a:t>
            </a:r>
          </a:p>
        </p:txBody>
      </p:sp>
      <p:pic>
        <p:nvPicPr>
          <p:cNvPr id="78" name="Google Shape;78;p15"/>
          <p:cNvPicPr preferRelativeResize="0"/>
          <p:nvPr/>
        </p:nvPicPr>
        <p:blipFill rotWithShape="1">
          <a:blip r:embed="rId3"/>
          <a:srcRect l="14303" t="8032" r="12759" b="5441"/>
          <a:stretch/>
        </p:blipFill>
        <p:spPr>
          <a:xfrm>
            <a:off x="4464107" y="570106"/>
            <a:ext cx="4289600" cy="4003288"/>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p:txBody>
          <a:bodyPr spcFirstLastPara="1" wrap="square" lIns="91425" tIns="91425" rIns="91425" bIns="91425" anchor="b" anchorCtr="0">
            <a:normAutofit/>
          </a:bodyPr>
          <a:lstStyle/>
          <a:p>
            <a:pPr marL="0" lvl="0" indent="0" rtl="0">
              <a:spcBef>
                <a:spcPts val="0"/>
              </a:spcBef>
              <a:spcAft>
                <a:spcPts val="0"/>
              </a:spcAft>
              <a:buNone/>
            </a:pPr>
            <a:r>
              <a:rPr lang="en">
                <a:latin typeface="Calibri" panose="020F0502020204030204" pitchFamily="34" charset="0"/>
                <a:cs typeface="Calibri" panose="020F0502020204030204" pitchFamily="34" charset="0"/>
              </a:rPr>
              <a:t>The technicals</a:t>
            </a:r>
            <a:endParaRPr lang="en-US">
              <a:latin typeface="Calibri" panose="020F0502020204030204" pitchFamily="34" charset="0"/>
              <a:cs typeface="Calibri" panose="020F0502020204030204" pitchFamily="34" charset="0"/>
            </a:endParaRPr>
          </a:p>
        </p:txBody>
      </p:sp>
      <p:sp>
        <p:nvSpPr>
          <p:cNvPr id="89" name="Subtitle 2">
            <a:extLst>
              <a:ext uri="{FF2B5EF4-FFF2-40B4-BE49-F238E27FC236}">
                <a16:creationId xmlns:a16="http://schemas.microsoft.com/office/drawing/2014/main" id="{53E7B459-57CA-1BF1-9D4E-A9521A2DEE75}"/>
              </a:ext>
            </a:extLst>
          </p:cNvPr>
          <p:cNvSpPr>
            <a:spLocks noGrp="1"/>
          </p:cNvSpPr>
          <p:nvPr>
            <p:ph type="subTitle" idx="1"/>
          </p:nvPr>
        </p:nvSpPr>
        <p:spPr/>
        <p:txBody>
          <a:bodyPr/>
          <a:lstStyle/>
          <a:p>
            <a:r>
              <a:rPr lang="en" dirty="0">
                <a:latin typeface="Calibri" panose="020F0502020204030204" pitchFamily="34" charset="0"/>
                <a:cs typeface="Calibri" panose="020F0502020204030204" pitchFamily="34" charset="0"/>
              </a:rPr>
              <a:t>key components of our app:</a:t>
            </a:r>
            <a:endParaRPr lang="en-US" dirty="0">
              <a:latin typeface="Calibri" panose="020F0502020204030204" pitchFamily="34" charset="0"/>
              <a:cs typeface="Calibri" panose="020F0502020204030204" pitchFamily="34" charset="0"/>
            </a:endParaRPr>
          </a:p>
        </p:txBody>
      </p:sp>
      <p:graphicFrame>
        <p:nvGraphicFramePr>
          <p:cNvPr id="93" name="Google Shape;84;p16">
            <a:extLst>
              <a:ext uri="{FF2B5EF4-FFF2-40B4-BE49-F238E27FC236}">
                <a16:creationId xmlns:a16="http://schemas.microsoft.com/office/drawing/2014/main" id="{82F7BA85-1A61-44F3-1260-515C0FBDED4C}"/>
              </a:ext>
            </a:extLst>
          </p:cNvPr>
          <p:cNvGraphicFramePr/>
          <p:nvPr>
            <p:extLst>
              <p:ext uri="{D42A27DB-BD31-4B8C-83A1-F6EECF244321}">
                <p14:modId xmlns:p14="http://schemas.microsoft.com/office/powerpoint/2010/main" val="1153271981"/>
              </p:ext>
            </p:extLst>
          </p:nvPr>
        </p:nvGraphicFramePr>
        <p:xfrm>
          <a:off x="4939500" y="1048214"/>
          <a:ext cx="3837000" cy="3371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8"/>
        <p:cNvGrpSpPr/>
        <p:nvPr/>
      </p:nvGrpSpPr>
      <p:grpSpPr>
        <a:xfrm>
          <a:off x="0" y="0"/>
          <a:ext cx="0" cy="0"/>
          <a:chOff x="0" y="0"/>
          <a:chExt cx="0" cy="0"/>
        </a:xfrm>
      </p:grpSpPr>
      <p:sp>
        <p:nvSpPr>
          <p:cNvPr id="10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Google Shape;89;p17"/>
          <p:cNvSpPr txBox="1">
            <a:spLocks noGrp="1"/>
          </p:cNvSpPr>
          <p:nvPr>
            <p:ph type="title"/>
          </p:nvPr>
        </p:nvSpPr>
        <p:spPr>
          <a:xfrm>
            <a:off x="771525" y="1475449"/>
            <a:ext cx="1971675" cy="1910443"/>
          </a:xfrm>
          <a:prstGeom prst="rect">
            <a:avLst/>
          </a:prstGeom>
          <a:noFill/>
        </p:spPr>
        <p:txBody>
          <a:bodyPr spcFirstLastPara="1" vert="horz" lIns="91440" tIns="45720" rIns="91440" bIns="45720" rtlCol="0" anchor="ctr" anchorCtr="0">
            <a:normAutofit/>
          </a:bodyPr>
          <a:lstStyle/>
          <a:p>
            <a:pPr marL="0" lvl="0" indent="0" algn="ctr" defTabSz="914400">
              <a:spcBef>
                <a:spcPct val="0"/>
              </a:spcBef>
              <a:spcAft>
                <a:spcPts val="0"/>
              </a:spcAft>
            </a:pPr>
            <a:r>
              <a:rPr lang="en-US" sz="2700" kern="1200">
                <a:solidFill>
                  <a:srgbClr val="FFFFFF"/>
                </a:solidFill>
                <a:latin typeface="+mj-lt"/>
                <a:ea typeface="+mj-ea"/>
                <a:cs typeface="+mj-cs"/>
              </a:rPr>
              <a:t>System Architecture </a:t>
            </a:r>
          </a:p>
        </p:txBody>
      </p:sp>
      <p:pic>
        <p:nvPicPr>
          <p:cNvPr id="4" name="Picture 3">
            <a:extLst>
              <a:ext uri="{FF2B5EF4-FFF2-40B4-BE49-F238E27FC236}">
                <a16:creationId xmlns:a16="http://schemas.microsoft.com/office/drawing/2014/main" id="{400DE02A-6E73-E59D-2E40-009789EDF9B9}"/>
              </a:ext>
            </a:extLst>
          </p:cNvPr>
          <p:cNvPicPr>
            <a:picLocks noChangeAspect="1"/>
          </p:cNvPicPr>
          <p:nvPr/>
        </p:nvPicPr>
        <p:blipFill>
          <a:blip r:embed="rId3"/>
          <a:stretch>
            <a:fillRect/>
          </a:stretch>
        </p:blipFill>
        <p:spPr>
          <a:xfrm>
            <a:off x="3990423" y="271821"/>
            <a:ext cx="4732953" cy="47928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94"/>
        <p:cNvGrpSpPr/>
        <p:nvPr/>
      </p:nvGrpSpPr>
      <p:grpSpPr>
        <a:xfrm>
          <a:off x="0" y="0"/>
          <a:ext cx="0" cy="0"/>
          <a:chOff x="0" y="0"/>
          <a:chExt cx="0" cy="0"/>
        </a:xfrm>
      </p:grpSpPr>
      <p:sp>
        <p:nvSpPr>
          <p:cNvPr id="118" name="Rectangle 117">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119875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Google Shape;95;p18"/>
          <p:cNvSpPr txBox="1">
            <a:spLocks noGrp="1"/>
          </p:cNvSpPr>
          <p:nvPr>
            <p:ph type="title"/>
          </p:nvPr>
        </p:nvSpPr>
        <p:spPr>
          <a:xfrm>
            <a:off x="869949" y="746488"/>
            <a:ext cx="7404101" cy="895476"/>
          </a:xfrm>
          <a:prstGeom prst="rect">
            <a:avLst/>
          </a:prstGeom>
          <a:solidFill>
            <a:srgbClr val="FFFFFF"/>
          </a:solidFill>
          <a:ln w="38100">
            <a:solidFill>
              <a:srgbClr val="7F7F7F"/>
            </a:solidFill>
            <a:miter lim="800000"/>
          </a:ln>
        </p:spPr>
        <p:txBody>
          <a:bodyPr spcFirstLastPara="1" vert="horz" lIns="91440" tIns="45720" rIns="91440" bIns="45720" rtlCol="0" anchorCtr="0">
            <a:normAutofit/>
          </a:bodyPr>
          <a:lstStyle/>
          <a:p>
            <a:pPr marL="0" lvl="0" indent="0" algn="ctr" defTabSz="914400">
              <a:spcBef>
                <a:spcPct val="0"/>
              </a:spcBef>
              <a:spcAft>
                <a:spcPts val="0"/>
              </a:spcAft>
            </a:pPr>
            <a:r>
              <a:rPr lang="en-US" sz="2700">
                <a:solidFill>
                  <a:srgbClr val="3F3F3F"/>
                </a:solidFill>
              </a:rPr>
              <a:t>Conclusion and Future Implications </a:t>
            </a:r>
          </a:p>
        </p:txBody>
      </p:sp>
      <p:sp>
        <p:nvSpPr>
          <p:cNvPr id="2" name="Content Placeholder 1">
            <a:extLst>
              <a:ext uri="{FF2B5EF4-FFF2-40B4-BE49-F238E27FC236}">
                <a16:creationId xmlns:a16="http://schemas.microsoft.com/office/drawing/2014/main" id="{866AAF4C-1162-1088-F2FA-4087B6210995}"/>
              </a:ext>
            </a:extLst>
          </p:cNvPr>
          <p:cNvSpPr>
            <a:spLocks noGrp="1"/>
          </p:cNvSpPr>
          <p:nvPr>
            <p:ph sz="half" idx="1"/>
          </p:nvPr>
        </p:nvSpPr>
        <p:spPr>
          <a:xfrm>
            <a:off x="1107686" y="2166187"/>
            <a:ext cx="3223013" cy="2219833"/>
          </a:xfrm>
        </p:spPr>
        <p:txBody>
          <a:bodyPr anchor="t">
            <a:normAutofit/>
          </a:bodyPr>
          <a:lstStyle/>
          <a:p>
            <a:pPr marL="0" marR="0" indent="182880">
              <a:spcBef>
                <a:spcPts val="0"/>
              </a:spcBef>
              <a:spcAft>
                <a:spcPts val="600"/>
              </a:spcAft>
              <a:tabLst>
                <a:tab pos="182880" algn="l"/>
              </a:tabLst>
            </a:pPr>
            <a:r>
              <a:rPr lang="x-none" sz="1500" spc="-5">
                <a:effectLst/>
                <a:latin typeface="Times New Roman" panose="02020603050405020304" pitchFamily="18" charset="0"/>
                <a:ea typeface="SimSun" panose="02010600030101010101" pitchFamily="2" charset="-122"/>
              </a:rPr>
              <a:t>Effective Personalization: The project successfully developed a system that personalizes restaurant menu recommendations based on individual dietary needs, integrating OCR, NLP, and AWS services. This has significantly improved the dining experience for users with specific dietary restrictions. </a:t>
            </a:r>
            <a:endParaRPr lang="en-US" sz="1500"/>
          </a:p>
        </p:txBody>
      </p:sp>
      <p:cxnSp>
        <p:nvCxnSpPr>
          <p:cNvPr id="119" name="Straight Connector 118">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72000" y="2166187"/>
            <a:ext cx="0" cy="207685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9A18BFC-939B-C8C7-F179-C4CB757A55C4}"/>
              </a:ext>
            </a:extLst>
          </p:cNvPr>
          <p:cNvSpPr>
            <a:spLocks noGrp="1"/>
          </p:cNvSpPr>
          <p:nvPr>
            <p:ph sz="half" idx="2"/>
          </p:nvPr>
        </p:nvSpPr>
        <p:spPr>
          <a:xfrm>
            <a:off x="4813298" y="2166187"/>
            <a:ext cx="3219445" cy="2219834"/>
          </a:xfrm>
        </p:spPr>
        <p:txBody>
          <a:bodyPr anchor="t">
            <a:normAutofit/>
          </a:bodyPr>
          <a:lstStyle/>
          <a:p>
            <a:r>
              <a:rPr lang="x-none" sz="1500" spc="-5">
                <a:effectLst/>
                <a:latin typeface="Times New Roman" panose="02020603050405020304" pitchFamily="18" charset="0"/>
                <a:ea typeface="SimSun" panose="02010600030101010101" pitchFamily="2" charset="-122"/>
              </a:rPr>
              <a:t>Technological Integration: The project expertly integrates several AWS technologies to create a robust and scalable solution. Each of these technologies is carefully orchestrated to handle specific aspects of real-time menu processing and user data management, demonstrating a sophisticated and efficient technological ecosystem.</a:t>
            </a:r>
            <a:endParaRPr lang="en-US" sz="1500" spc="-5" dirty="0">
              <a:effectLst/>
              <a:latin typeface="Times New Roman" panose="02020603050405020304" pitchFamily="18" charset="0"/>
              <a:ea typeface="SimSun" panose="02010600030101010101" pitchFamily="2" charset="-122"/>
            </a:endParaRPr>
          </a:p>
          <a:p>
            <a:endParaRPr lang="en-US" sz="1500" dirty="0"/>
          </a:p>
        </p:txBody>
      </p:sp>
      <p:sp>
        <p:nvSpPr>
          <p:cNvPr id="4" name="Content Placeholder 2">
            <a:extLst>
              <a:ext uri="{FF2B5EF4-FFF2-40B4-BE49-F238E27FC236}">
                <a16:creationId xmlns:a16="http://schemas.microsoft.com/office/drawing/2014/main" id="{3DEA0E2B-8B9F-0D2E-105F-60901851D3E3}"/>
              </a:ext>
            </a:extLst>
          </p:cNvPr>
          <p:cNvSpPr txBox="1">
            <a:spLocks/>
          </p:cNvSpPr>
          <p:nvPr/>
        </p:nvSpPr>
        <p:spPr>
          <a:xfrm>
            <a:off x="6481232" y="1369218"/>
            <a:ext cx="2569633" cy="326350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95"/>
                                        </p:tgtEl>
                                        <p:attrNameLst>
                                          <p:attrName>style.visibility</p:attrName>
                                        </p:attrNameLst>
                                      </p:cBhvr>
                                      <p:to>
                                        <p:strVal val="visible"/>
                                      </p:to>
                                    </p:set>
                                    <p:animEffect transition="in" filter="fade">
                                      <p:cBhvr>
                                        <p:cTn id="7" dur="4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Shape 100"/>
        <p:cNvGrpSpPr/>
        <p:nvPr/>
      </p:nvGrpSpPr>
      <p:grpSpPr>
        <a:xfrm>
          <a:off x="0" y="0"/>
          <a:ext cx="0" cy="0"/>
          <a:chOff x="0" y="0"/>
          <a:chExt cx="0" cy="0"/>
        </a:xfrm>
      </p:grpSpPr>
      <p:sp>
        <p:nvSpPr>
          <p:cNvPr id="131" name="Rectangle 13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9665" y="73578"/>
            <a:ext cx="3216070" cy="321607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descr="Connections">
            <a:extLst>
              <a:ext uri="{FF2B5EF4-FFF2-40B4-BE49-F238E27FC236}">
                <a16:creationId xmlns:a16="http://schemas.microsoft.com/office/drawing/2014/main" id="{C947648B-5462-441F-8764-07453C8FA2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2103" y="706016"/>
            <a:ext cx="1951194" cy="1951194"/>
          </a:xfrm>
          <a:prstGeom prst="rect">
            <a:avLst/>
          </a:prstGeom>
        </p:spPr>
      </p:pic>
      <p:grpSp>
        <p:nvGrpSpPr>
          <p:cNvPr id="135" name="Group 134">
            <a:extLst>
              <a:ext uri="{FF2B5EF4-FFF2-40B4-BE49-F238E27FC236}">
                <a16:creationId xmlns:a16="http://schemas.microsoft.com/office/drawing/2014/main" id="{C4751043-2EE3-4222-9979-8E61D93DA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6386" y="2109975"/>
            <a:ext cx="2818115" cy="2818115"/>
            <a:chOff x="1881974" y="1174396"/>
            <a:chExt cx="5290997" cy="5290997"/>
          </a:xfrm>
        </p:grpSpPr>
        <p:sp>
          <p:nvSpPr>
            <p:cNvPr id="136" name="Oval 135">
              <a:extLst>
                <a:ext uri="{FF2B5EF4-FFF2-40B4-BE49-F238E27FC236}">
                  <a16:creationId xmlns:a16="http://schemas.microsoft.com/office/drawing/2014/main" id="{03FD8213-DB67-4E29-9615-984DB5991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84EDB257-28CF-422F-AE6A-B99E3FE8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9" name="Oval 138">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262" y="2071875"/>
            <a:ext cx="2808444" cy="2808444"/>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Google Shape;101;p19"/>
          <p:cNvSpPr txBox="1">
            <a:spLocks noGrp="1"/>
          </p:cNvSpPr>
          <p:nvPr>
            <p:ph type="title"/>
          </p:nvPr>
        </p:nvSpPr>
        <p:spPr>
          <a:xfrm>
            <a:off x="526943" y="2553456"/>
            <a:ext cx="2640592" cy="1999565"/>
          </a:xfrm>
          <a:prstGeom prst="rect">
            <a:avLst/>
          </a:prstGeom>
        </p:spPr>
        <p:txBody>
          <a:bodyPr spcFirstLastPara="1" vert="horz" lIns="91440" tIns="45720" rIns="91440" bIns="45720" rtlCol="0" anchor="ctr" anchorCtr="0">
            <a:normAutofit/>
          </a:bodyPr>
          <a:lstStyle/>
          <a:p>
            <a:pPr algn="ctr" defTabSz="914400">
              <a:spcBef>
                <a:spcPct val="0"/>
              </a:spcBef>
            </a:pPr>
            <a:r>
              <a:rPr lang="en-US" sz="4400" kern="1200" dirty="0">
                <a:solidFill>
                  <a:schemeClr val="bg1"/>
                </a:solidFill>
                <a:latin typeface="+mj-lt"/>
                <a:ea typeface="+mj-ea"/>
                <a:cs typeface="+mj-cs"/>
              </a:rPr>
              <a:t>Thank you!</a:t>
            </a:r>
            <a:br>
              <a:rPr lang="en-US" sz="4400" kern="1200" dirty="0">
                <a:solidFill>
                  <a:schemeClr val="bg1"/>
                </a:solidFill>
                <a:latin typeface="+mj-lt"/>
                <a:ea typeface="+mj-ea"/>
                <a:cs typeface="+mj-cs"/>
              </a:rPr>
            </a:br>
            <a:endParaRPr lang="en-US" sz="4400" kern="1200" dirty="0">
              <a:solidFill>
                <a:schemeClr val="bg1"/>
              </a:solidFill>
              <a:latin typeface="+mj-lt"/>
              <a:ea typeface="+mj-ea"/>
              <a:cs typeface="+mj-cs"/>
            </a:endParaRPr>
          </a:p>
        </p:txBody>
      </p:sp>
      <p:grpSp>
        <p:nvGrpSpPr>
          <p:cNvPr id="141"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9836" y="894940"/>
            <a:ext cx="968730" cy="321911"/>
            <a:chOff x="2504802" y="1755501"/>
            <a:chExt cx="1598829" cy="531293"/>
          </a:xfrm>
          <a:solidFill>
            <a:schemeClr val="bg1"/>
          </a:solidFill>
        </p:grpSpPr>
        <p:sp>
          <p:nvSpPr>
            <p:cNvPr id="142" name="Freeform: Shape 141">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145"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10689" y="3561229"/>
            <a:ext cx="997902" cy="997897"/>
            <a:chOff x="5734037" y="3067039"/>
            <a:chExt cx="724483" cy="724489"/>
          </a:xfrm>
          <a:solidFill>
            <a:schemeClr val="bg1"/>
          </a:solidFill>
        </p:grpSpPr>
        <p:sp>
          <p:nvSpPr>
            <p:cNvPr id="146" name="Freeform: Shape 145">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02" name="Google Shape;102;p19"/>
          <p:cNvSpPr txBox="1">
            <a:spLocks noGrp="1"/>
          </p:cNvSpPr>
          <p:nvPr>
            <p:ph type="body" idx="1"/>
          </p:nvPr>
        </p:nvSpPr>
        <p:spPr>
          <a:xfrm>
            <a:off x="4857952" y="848134"/>
            <a:ext cx="3731078" cy="3263504"/>
          </a:xfrm>
          <a:prstGeom prst="rect">
            <a:avLst/>
          </a:prstGeom>
        </p:spPr>
        <p:txBody>
          <a:bodyPr spcFirstLastPara="1" vert="horz" lIns="91440" tIns="45720" rIns="91440" bIns="45720" rtlCol="0" anchorCtr="0">
            <a:normAutofit/>
          </a:bodyPr>
          <a:lstStyle/>
          <a:p>
            <a:pPr marL="0" lvl="0" indent="-228600" defTabSz="914400">
              <a:spcBef>
                <a:spcPts val="1200"/>
              </a:spcBef>
              <a:spcAft>
                <a:spcPts val="0"/>
              </a:spcAft>
              <a:buFont typeface="Arial" panose="020B0604020202020204" pitchFamily="34" charset="0"/>
              <a:buChar char="•"/>
            </a:pPr>
            <a:endParaRPr lang="en-US">
              <a:solidFill>
                <a:schemeClr val="bg1"/>
              </a:solidFill>
            </a:endParaRPr>
          </a:p>
          <a:p>
            <a:pPr marL="0" lvl="0" indent="-228600" defTabSz="914400">
              <a:spcBef>
                <a:spcPts val="1200"/>
              </a:spcBef>
              <a:spcAft>
                <a:spcPts val="1200"/>
              </a:spcAft>
              <a:buFont typeface="Arial" panose="020B0604020202020204" pitchFamily="34" charset="0"/>
              <a:buChar char="•"/>
            </a:pPr>
            <a:r>
              <a:rPr lang="en-US">
                <a:solidFill>
                  <a:schemeClr val="bg1"/>
                </a:solidFill>
              </a:rPr>
              <a:t>Try it yourself here: http://menu-interpreter-frontend.s3-website-us-east-1.amazonaws.com/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TotalTime>
  <Words>377</Words>
  <Application>Microsoft Macintosh PowerPoint</Application>
  <PresentationFormat>On-screen Show (16:9)</PresentationFormat>
  <Paragraphs>24</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Calibri</vt:lpstr>
      <vt:lpstr>Calibri Light</vt:lpstr>
      <vt:lpstr>Arial</vt:lpstr>
      <vt:lpstr>Times New Roman</vt:lpstr>
      <vt:lpstr>Office Theme</vt:lpstr>
      <vt:lpstr>Menu Interpreter</vt:lpstr>
      <vt:lpstr>The Problem</vt:lpstr>
      <vt:lpstr>PowerPoint Presentation</vt:lpstr>
      <vt:lpstr>The Idea</vt:lpstr>
      <vt:lpstr>The technicals</vt:lpstr>
      <vt:lpstr>System Architecture </vt:lpstr>
      <vt:lpstr>Conclusion and Future Implications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Menu Interpreter</dc:title>
  <cp:lastModifiedBy>Bonny Quan</cp:lastModifiedBy>
  <cp:revision>4</cp:revision>
  <dcterms:modified xsi:type="dcterms:W3CDTF">2023-12-18T21:00:46Z</dcterms:modified>
</cp:coreProperties>
</file>